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m" ContentType="application/vnd.ms-excel.sheet.macroEnabled.12"/>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32918400" cy="27432000"/>
  <p:notesSz cx="6858000" cy="9144000"/>
  <p:defaultTextStyle>
    <a:defPPr>
      <a:defRPr lang="en-US"/>
    </a:defPPr>
    <a:lvl1pPr marL="0" algn="l" defTabSz="1724284" rtl="0" eaLnBrk="1" latinLnBrk="0" hangingPunct="1">
      <a:defRPr sz="6800" kern="1200">
        <a:solidFill>
          <a:schemeClr val="tx1"/>
        </a:solidFill>
        <a:latin typeface="+mn-lt"/>
        <a:ea typeface="+mn-ea"/>
        <a:cs typeface="+mn-cs"/>
      </a:defRPr>
    </a:lvl1pPr>
    <a:lvl2pPr marL="1724284" algn="l" defTabSz="1724284" rtl="0" eaLnBrk="1" latinLnBrk="0" hangingPunct="1">
      <a:defRPr sz="6800" kern="1200">
        <a:solidFill>
          <a:schemeClr val="tx1"/>
        </a:solidFill>
        <a:latin typeface="+mn-lt"/>
        <a:ea typeface="+mn-ea"/>
        <a:cs typeface="+mn-cs"/>
      </a:defRPr>
    </a:lvl2pPr>
    <a:lvl3pPr marL="3448568" algn="l" defTabSz="1724284" rtl="0" eaLnBrk="1" latinLnBrk="0" hangingPunct="1">
      <a:defRPr sz="6800" kern="1200">
        <a:solidFill>
          <a:schemeClr val="tx1"/>
        </a:solidFill>
        <a:latin typeface="+mn-lt"/>
        <a:ea typeface="+mn-ea"/>
        <a:cs typeface="+mn-cs"/>
      </a:defRPr>
    </a:lvl3pPr>
    <a:lvl4pPr marL="5172852" algn="l" defTabSz="1724284" rtl="0" eaLnBrk="1" latinLnBrk="0" hangingPunct="1">
      <a:defRPr sz="6800" kern="1200">
        <a:solidFill>
          <a:schemeClr val="tx1"/>
        </a:solidFill>
        <a:latin typeface="+mn-lt"/>
        <a:ea typeface="+mn-ea"/>
        <a:cs typeface="+mn-cs"/>
      </a:defRPr>
    </a:lvl4pPr>
    <a:lvl5pPr marL="6897136" algn="l" defTabSz="1724284" rtl="0" eaLnBrk="1" latinLnBrk="0" hangingPunct="1">
      <a:defRPr sz="6800" kern="1200">
        <a:solidFill>
          <a:schemeClr val="tx1"/>
        </a:solidFill>
        <a:latin typeface="+mn-lt"/>
        <a:ea typeface="+mn-ea"/>
        <a:cs typeface="+mn-cs"/>
      </a:defRPr>
    </a:lvl5pPr>
    <a:lvl6pPr marL="8621420" algn="l" defTabSz="1724284" rtl="0" eaLnBrk="1" latinLnBrk="0" hangingPunct="1">
      <a:defRPr sz="6800" kern="1200">
        <a:solidFill>
          <a:schemeClr val="tx1"/>
        </a:solidFill>
        <a:latin typeface="+mn-lt"/>
        <a:ea typeface="+mn-ea"/>
        <a:cs typeface="+mn-cs"/>
      </a:defRPr>
    </a:lvl6pPr>
    <a:lvl7pPr marL="10345704" algn="l" defTabSz="1724284" rtl="0" eaLnBrk="1" latinLnBrk="0" hangingPunct="1">
      <a:defRPr sz="6800" kern="1200">
        <a:solidFill>
          <a:schemeClr val="tx1"/>
        </a:solidFill>
        <a:latin typeface="+mn-lt"/>
        <a:ea typeface="+mn-ea"/>
        <a:cs typeface="+mn-cs"/>
      </a:defRPr>
    </a:lvl7pPr>
    <a:lvl8pPr marL="12069989" algn="l" defTabSz="1724284" rtl="0" eaLnBrk="1" latinLnBrk="0" hangingPunct="1">
      <a:defRPr sz="6800" kern="1200">
        <a:solidFill>
          <a:schemeClr val="tx1"/>
        </a:solidFill>
        <a:latin typeface="+mn-lt"/>
        <a:ea typeface="+mn-ea"/>
        <a:cs typeface="+mn-cs"/>
      </a:defRPr>
    </a:lvl8pPr>
    <a:lvl9pPr marL="13794273" algn="l" defTabSz="1724284" rtl="0" eaLnBrk="1" latinLnBrk="0" hangingPunct="1">
      <a:defRPr sz="6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640">
          <p15:clr>
            <a:srgbClr val="A4A3A4"/>
          </p15:clr>
        </p15:guide>
        <p15:guide id="2"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69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70"/>
    <p:restoredTop sz="98927" autoAdjust="0"/>
  </p:normalViewPr>
  <p:slideViewPr>
    <p:cSldViewPr snapToGrid="0" snapToObjects="1">
      <p:cViewPr varScale="1">
        <p:scale>
          <a:sx n="39" d="100"/>
          <a:sy n="39" d="100"/>
        </p:scale>
        <p:origin x="2024" y="232"/>
      </p:cViewPr>
      <p:guideLst>
        <p:guide orient="horz" pos="8640"/>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Macro-Enabled_Worksheet.xlsm"/></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1" i="0" u="none" strike="noStrike" kern="1200" spc="0" baseline="0">
                <a:solidFill>
                  <a:schemeClr val="tx1"/>
                </a:solidFill>
                <a:latin typeface="+mn-lt"/>
                <a:ea typeface="+mn-ea"/>
                <a:cs typeface="+mn-cs"/>
              </a:defRPr>
            </a:pPr>
            <a:r>
              <a:rPr lang="en-US" sz="3200" b="1" dirty="0">
                <a:solidFill>
                  <a:schemeClr val="tx1"/>
                </a:solidFill>
                <a:latin typeface="Arial" panose="020B0604020202020204" pitchFamily="34" charset="0"/>
                <a:cs typeface="Arial" panose="020B0604020202020204" pitchFamily="34" charset="0"/>
              </a:rPr>
              <a:t>Chart</a:t>
            </a:r>
            <a:r>
              <a:rPr lang="en-US" sz="3200" b="1" baseline="0" dirty="0">
                <a:solidFill>
                  <a:schemeClr val="tx1"/>
                </a:solidFill>
                <a:latin typeface="Arial" panose="020B0604020202020204" pitchFamily="34" charset="0"/>
                <a:cs typeface="Arial" panose="020B0604020202020204" pitchFamily="34" charset="0"/>
              </a:rPr>
              <a:t> Title</a:t>
            </a:r>
            <a:endParaRPr lang="en-US" sz="3200" b="1" dirty="0">
              <a:solidFill>
                <a:schemeClr val="tx1"/>
              </a:solidFill>
              <a:latin typeface="Arial" panose="020B0604020202020204" pitchFamily="34" charset="0"/>
              <a:cs typeface="Arial" panose="020B0604020202020204" pitchFamily="34" charset="0"/>
            </a:endParaRPr>
          </a:p>
        </c:rich>
      </c:tx>
      <c:layout>
        <c:manualLayout>
          <c:xMode val="edge"/>
          <c:yMode val="edge"/>
          <c:x val="0.31977639488861598"/>
          <c:y val="5.7677864208368498E-2"/>
        </c:manualLayout>
      </c:layout>
      <c:overlay val="0"/>
      <c:spPr>
        <a:noFill/>
        <a:ln w="22320">
          <a:noFill/>
        </a:ln>
      </c:spPr>
    </c:title>
    <c:autoTitleDeleted val="0"/>
    <c:plotArea>
      <c:layout>
        <c:manualLayout>
          <c:layoutTarget val="inner"/>
          <c:xMode val="edge"/>
          <c:yMode val="edge"/>
          <c:x val="0.22653482108432799"/>
          <c:y val="0.18120462338795801"/>
          <c:w val="0.51592749296523299"/>
          <c:h val="0.6398891631278730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extLst>
              <c:ext xmlns:c16="http://schemas.microsoft.com/office/drawing/2014/chart" uri="{C3380CC4-5D6E-409C-BE32-E72D297353CC}">
                <c16:uniqueId val="{00000001-F70D-EF42-B117-AB8ABE7E6601}"/>
              </c:ext>
            </c:extLst>
          </c:dPt>
          <c:dPt>
            <c:idx val="1"/>
            <c:bubble3D val="0"/>
            <c:spPr>
              <a:solidFill>
                <a:srgbClr val="41B6E6"/>
              </a:solidFill>
              <a:ln w="11160">
                <a:solidFill>
                  <a:srgbClr val="FFFFFF"/>
                </a:solidFill>
                <a:prstDash val="solid"/>
              </a:ln>
            </c:spPr>
            <c:extLst>
              <c:ext xmlns:c16="http://schemas.microsoft.com/office/drawing/2014/chart" uri="{C3380CC4-5D6E-409C-BE32-E72D297353CC}">
                <c16:uniqueId val="{00000003-F70D-EF42-B117-AB8ABE7E6601}"/>
              </c:ext>
            </c:extLst>
          </c:dPt>
          <c:dPt>
            <c:idx val="2"/>
            <c:bubble3D val="0"/>
            <c:spPr>
              <a:solidFill>
                <a:srgbClr val="E56D54"/>
              </a:solidFill>
              <a:ln w="11160">
                <a:solidFill>
                  <a:srgbClr val="FFFFFF"/>
                </a:solidFill>
                <a:prstDash val="solid"/>
              </a:ln>
            </c:spPr>
            <c:extLst>
              <c:ext xmlns:c16="http://schemas.microsoft.com/office/drawing/2014/chart" uri="{C3380CC4-5D6E-409C-BE32-E72D297353CC}">
                <c16:uniqueId val="{00000005-F70D-EF42-B117-AB8ABE7E6601}"/>
              </c:ext>
            </c:extLst>
          </c:dPt>
          <c:cat>
            <c:strRef>
              <c:f>Sheet1!$A$2:$A$4</c:f>
              <c:strCache>
                <c:ptCount val="3"/>
                <c:pt idx="0">
                  <c:v>Series 1</c:v>
                </c:pt>
                <c:pt idx="1">
                  <c:v>Series 2</c:v>
                </c:pt>
                <c:pt idx="2">
                  <c:v>Series 3</c:v>
                </c:pt>
              </c:strCache>
            </c:strRef>
          </c:cat>
          <c:val>
            <c:numRef>
              <c:f>Sheet1!$B$2:$B$4</c:f>
              <c:numCache>
                <c:formatCode>General</c:formatCode>
                <c:ptCount val="3"/>
                <c:pt idx="0">
                  <c:v>8.1999999999999993</c:v>
                </c:pt>
                <c:pt idx="1">
                  <c:v>3.2</c:v>
                </c:pt>
                <c:pt idx="2">
                  <c:v>1.4</c:v>
                </c:pt>
              </c:numCache>
            </c:numRef>
          </c:val>
          <c:extLst>
            <c:ext xmlns:c16="http://schemas.microsoft.com/office/drawing/2014/chart" uri="{C3380CC4-5D6E-409C-BE32-E72D297353CC}">
              <c16:uniqueId val="{00000006-F70D-EF42-B117-AB8ABE7E6601}"/>
            </c:ext>
          </c:extLst>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ayout>
        <c:manualLayout>
          <c:xMode val="edge"/>
          <c:yMode val="edge"/>
          <c:x val="0.11139899969988901"/>
          <c:y val="0.89354195260385805"/>
          <c:w val="0.78746864812404405"/>
          <c:h val="7.3836395450568498E-2"/>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200" b="1" dirty="0">
                <a:solidFill>
                  <a:schemeClr val="tx1"/>
                </a:solidFill>
                <a:latin typeface="Arial" panose="020B0604020202020204" pitchFamily="34" charset="0"/>
                <a:cs typeface="Arial" panose="020B0604020202020204" pitchFamily="34" charset="0"/>
              </a:rPr>
              <a:t>Chart Title</a:t>
            </a:r>
          </a:p>
        </c:rich>
      </c:tx>
      <c:layout>
        <c:manualLayout>
          <c:xMode val="edge"/>
          <c:yMode val="edge"/>
          <c:x val="0.26578038991450997"/>
          <c:y val="0.10371307011441699"/>
        </c:manualLayout>
      </c:layout>
      <c:overlay val="0"/>
      <c:spPr>
        <a:noFill/>
        <a:ln w="22320">
          <a:noFill/>
        </a:ln>
      </c:spPr>
    </c:title>
    <c:autoTitleDeleted val="0"/>
    <c:plotArea>
      <c:layout>
        <c:manualLayout>
          <c:layoutTarget val="inner"/>
          <c:xMode val="edge"/>
          <c:yMode val="edge"/>
          <c:x val="0.22653482108432799"/>
          <c:y val="0.18120462338795801"/>
          <c:w val="0.51592749296523299"/>
          <c:h val="0.6398891631278730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extLst>
              <c:ext xmlns:c16="http://schemas.microsoft.com/office/drawing/2014/chart" uri="{C3380CC4-5D6E-409C-BE32-E72D297353CC}">
                <c16:uniqueId val="{00000001-30B2-614E-B6D8-AFFE08292C9D}"/>
              </c:ext>
            </c:extLst>
          </c:dPt>
          <c:dPt>
            <c:idx val="1"/>
            <c:bubble3D val="0"/>
            <c:spPr>
              <a:solidFill>
                <a:srgbClr val="41B6E6"/>
              </a:solidFill>
              <a:ln w="11160">
                <a:solidFill>
                  <a:srgbClr val="FFFFFF"/>
                </a:solidFill>
                <a:prstDash val="solid"/>
              </a:ln>
            </c:spPr>
            <c:extLst>
              <c:ext xmlns:c16="http://schemas.microsoft.com/office/drawing/2014/chart" uri="{C3380CC4-5D6E-409C-BE32-E72D297353CC}">
                <c16:uniqueId val="{00000003-30B2-614E-B6D8-AFFE08292C9D}"/>
              </c:ext>
            </c:extLst>
          </c:dPt>
          <c:dPt>
            <c:idx val="2"/>
            <c:bubble3D val="0"/>
            <c:spPr>
              <a:solidFill>
                <a:srgbClr val="E56D54"/>
              </a:solidFill>
              <a:ln w="11160">
                <a:solidFill>
                  <a:srgbClr val="FFFFFF"/>
                </a:solidFill>
                <a:prstDash val="solid"/>
              </a:ln>
            </c:spPr>
            <c:extLst>
              <c:ext xmlns:c16="http://schemas.microsoft.com/office/drawing/2014/chart" uri="{C3380CC4-5D6E-409C-BE32-E72D297353CC}">
                <c16:uniqueId val="{00000005-30B2-614E-B6D8-AFFE08292C9D}"/>
              </c:ext>
            </c:extLst>
          </c:dPt>
          <c:cat>
            <c:strRef>
              <c:f>Sheet1!$A$2:$A$4</c:f>
              <c:strCache>
                <c:ptCount val="3"/>
                <c:pt idx="0">
                  <c:v>Series 1</c:v>
                </c:pt>
                <c:pt idx="1">
                  <c:v>Series 2</c:v>
                </c:pt>
                <c:pt idx="2">
                  <c:v>Series 3</c:v>
                </c:pt>
              </c:strCache>
            </c:strRef>
          </c:cat>
          <c:val>
            <c:numRef>
              <c:f>Sheet1!$B$2:$B$4</c:f>
              <c:numCache>
                <c:formatCode>General</c:formatCode>
                <c:ptCount val="3"/>
                <c:pt idx="0">
                  <c:v>3</c:v>
                </c:pt>
                <c:pt idx="1">
                  <c:v>3.2</c:v>
                </c:pt>
                <c:pt idx="2">
                  <c:v>1.4</c:v>
                </c:pt>
              </c:numCache>
            </c:numRef>
          </c:val>
          <c:extLst>
            <c:ext xmlns:c16="http://schemas.microsoft.com/office/drawing/2014/chart" uri="{C3380CC4-5D6E-409C-BE32-E72D297353CC}">
              <c16:uniqueId val="{00000006-30B2-614E-B6D8-AFFE08292C9D}"/>
            </c:ext>
          </c:extLst>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egendEntry>
        <c:idx val="0"/>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Entry>
      <c:layout>
        <c:manualLayout>
          <c:xMode val="edge"/>
          <c:yMode val="edge"/>
          <c:x val="2.4733848212852901E-2"/>
          <c:y val="0.80265924102539998"/>
          <c:w val="0.96966312131297205"/>
          <c:h val="0.11598536452599401"/>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200" b="1" dirty="0">
                <a:solidFill>
                  <a:schemeClr val="tx1"/>
                </a:solidFill>
                <a:latin typeface="Arial" panose="020B0604020202020204" pitchFamily="34" charset="0"/>
                <a:cs typeface="Arial" panose="020B0604020202020204" pitchFamily="34" charset="0"/>
              </a:rPr>
              <a:t>Chart Title</a:t>
            </a:r>
          </a:p>
        </c:rich>
      </c:tx>
      <c:layout>
        <c:manualLayout>
          <c:xMode val="edge"/>
          <c:yMode val="edge"/>
          <c:x val="0.26578038991450997"/>
          <c:y val="0.10371307011441699"/>
        </c:manualLayout>
      </c:layout>
      <c:overlay val="0"/>
      <c:spPr>
        <a:noFill/>
        <a:ln w="22320">
          <a:noFill/>
        </a:ln>
      </c:spPr>
    </c:title>
    <c:autoTitleDeleted val="0"/>
    <c:plotArea>
      <c:layout>
        <c:manualLayout>
          <c:layoutTarget val="inner"/>
          <c:xMode val="edge"/>
          <c:yMode val="edge"/>
          <c:x val="0.22653482108432799"/>
          <c:y val="0.18120462338795801"/>
          <c:w val="0.51592749296523299"/>
          <c:h val="0.6398891631278730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extLst>
              <c:ext xmlns:c16="http://schemas.microsoft.com/office/drawing/2014/chart" uri="{C3380CC4-5D6E-409C-BE32-E72D297353CC}">
                <c16:uniqueId val="{00000001-B644-FA4D-B361-2E29B5B8E795}"/>
              </c:ext>
            </c:extLst>
          </c:dPt>
          <c:dPt>
            <c:idx val="1"/>
            <c:bubble3D val="0"/>
            <c:spPr>
              <a:solidFill>
                <a:srgbClr val="41B6E6"/>
              </a:solidFill>
              <a:ln w="11160">
                <a:solidFill>
                  <a:srgbClr val="FFFFFF"/>
                </a:solidFill>
                <a:prstDash val="solid"/>
              </a:ln>
            </c:spPr>
            <c:extLst>
              <c:ext xmlns:c16="http://schemas.microsoft.com/office/drawing/2014/chart" uri="{C3380CC4-5D6E-409C-BE32-E72D297353CC}">
                <c16:uniqueId val="{00000003-B644-FA4D-B361-2E29B5B8E795}"/>
              </c:ext>
            </c:extLst>
          </c:dPt>
          <c:dPt>
            <c:idx val="2"/>
            <c:bubble3D val="0"/>
            <c:spPr>
              <a:solidFill>
                <a:srgbClr val="E56D54"/>
              </a:solidFill>
              <a:ln w="11160">
                <a:solidFill>
                  <a:srgbClr val="FFFFFF"/>
                </a:solidFill>
                <a:prstDash val="solid"/>
              </a:ln>
            </c:spPr>
            <c:extLst>
              <c:ext xmlns:c16="http://schemas.microsoft.com/office/drawing/2014/chart" uri="{C3380CC4-5D6E-409C-BE32-E72D297353CC}">
                <c16:uniqueId val="{00000005-B644-FA4D-B361-2E29B5B8E795}"/>
              </c:ext>
            </c:extLst>
          </c:dPt>
          <c:cat>
            <c:strRef>
              <c:f>Sheet1!$A$2:$A$4</c:f>
              <c:strCache>
                <c:ptCount val="3"/>
                <c:pt idx="0">
                  <c:v>Series 1</c:v>
                </c:pt>
                <c:pt idx="1">
                  <c:v>Series 2</c:v>
                </c:pt>
                <c:pt idx="2">
                  <c:v>Series 3</c:v>
                </c:pt>
              </c:strCache>
            </c:strRef>
          </c:cat>
          <c:val>
            <c:numRef>
              <c:f>Sheet1!$B$2:$B$4</c:f>
              <c:numCache>
                <c:formatCode>General</c:formatCode>
                <c:ptCount val="3"/>
                <c:pt idx="0">
                  <c:v>3</c:v>
                </c:pt>
                <c:pt idx="1">
                  <c:v>3.2</c:v>
                </c:pt>
                <c:pt idx="2">
                  <c:v>6.4</c:v>
                </c:pt>
              </c:numCache>
            </c:numRef>
          </c:val>
          <c:extLst>
            <c:ext xmlns:c16="http://schemas.microsoft.com/office/drawing/2014/chart" uri="{C3380CC4-5D6E-409C-BE32-E72D297353CC}">
              <c16:uniqueId val="{00000006-B644-FA4D-B361-2E29B5B8E795}"/>
            </c:ext>
          </c:extLst>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egendEntry>
        <c:idx val="0"/>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Entry>
      <c:layout>
        <c:manualLayout>
          <c:xMode val="edge"/>
          <c:yMode val="edge"/>
          <c:x val="2.4733848212852901E-2"/>
          <c:y val="0.80265924102539998"/>
          <c:w val="0.96966312131297205"/>
          <c:h val="0.11598536452599401"/>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9615C9-C6F1-014D-A3A7-7A5DB4A377FE}" type="doc">
      <dgm:prSet loTypeId="urn:microsoft.com/office/officeart/2005/8/layout/pyramid1" loCatId="" qsTypeId="urn:microsoft.com/office/officeart/2005/8/quickstyle/simple1" qsCatId="simple" csTypeId="urn:microsoft.com/office/officeart/2005/8/colors/accent1_2" csCatId="accent1" phldr="1"/>
      <dgm:spPr/>
    </dgm:pt>
    <dgm:pt modelId="{F2A80D4E-DCDF-DD47-B0A0-103201ABFF8D}">
      <dgm:prSet phldrT="[Text]" custT="1"/>
      <dgm:spPr>
        <a:solidFill>
          <a:srgbClr val="00A69C"/>
        </a:solidFill>
        <a:ln>
          <a:solidFill>
            <a:schemeClr val="lt1">
              <a:hueOff val="0"/>
              <a:satOff val="0"/>
              <a:lumOff val="0"/>
            </a:schemeClr>
          </a:solidFill>
        </a:ln>
      </dgm:spPr>
      <dgm:t>
        <a:bodyPr anchor="b"/>
        <a:lstStyle/>
        <a:p>
          <a:r>
            <a:rPr lang="en-US" sz="2800" dirty="0">
              <a:solidFill>
                <a:schemeClr val="bg1"/>
              </a:solidFill>
            </a:rPr>
            <a:t>Series 1</a:t>
          </a:r>
          <a:br>
            <a:rPr lang="en-US" sz="2800" dirty="0">
              <a:solidFill>
                <a:schemeClr val="bg1"/>
              </a:solidFill>
            </a:rPr>
          </a:br>
          <a:endParaRPr lang="en-US" sz="1400" dirty="0">
            <a:solidFill>
              <a:schemeClr val="bg1"/>
            </a:solidFill>
          </a:endParaRPr>
        </a:p>
      </dgm:t>
    </dgm:pt>
    <dgm:pt modelId="{AAE9F486-967B-F741-A320-903B7BAD1BB6}" type="parTrans" cxnId="{5F0B9C5A-22D4-104D-A6D7-3D8E89847F26}">
      <dgm:prSet/>
      <dgm:spPr/>
      <dgm:t>
        <a:bodyPr/>
        <a:lstStyle/>
        <a:p>
          <a:endParaRPr lang="en-US"/>
        </a:p>
      </dgm:t>
    </dgm:pt>
    <dgm:pt modelId="{F9FAAC82-4768-9541-B270-7F034CA5B77C}" type="sibTrans" cxnId="{5F0B9C5A-22D4-104D-A6D7-3D8E89847F26}">
      <dgm:prSet/>
      <dgm:spPr/>
      <dgm:t>
        <a:bodyPr/>
        <a:lstStyle/>
        <a:p>
          <a:endParaRPr lang="en-US"/>
        </a:p>
      </dgm:t>
    </dgm:pt>
    <dgm:pt modelId="{7AF5E0A5-A3D5-5044-9AE9-85D2AACDE2EC}">
      <dgm:prSet phldrT="[Text]" custT="1"/>
      <dgm:spPr>
        <a:solidFill>
          <a:schemeClr val="accent2"/>
        </a:solidFill>
        <a:ln w="63500">
          <a:solidFill>
            <a:schemeClr val="bg1"/>
          </a:solidFill>
        </a:ln>
      </dgm:spPr>
      <dgm:t>
        <a:bodyPr anchor="b"/>
        <a:lstStyle/>
        <a:p>
          <a:pPr>
            <a:lnSpc>
              <a:spcPct val="100000"/>
            </a:lnSpc>
          </a:pPr>
          <a:r>
            <a:rPr lang="en-US" sz="2800" dirty="0">
              <a:solidFill>
                <a:schemeClr val="bg1"/>
              </a:solidFill>
            </a:rPr>
            <a:t>Series 2</a:t>
          </a:r>
        </a:p>
        <a:p>
          <a:pPr>
            <a:lnSpc>
              <a:spcPct val="100000"/>
            </a:lnSpc>
          </a:pPr>
          <a:endParaRPr lang="en-US" sz="1400" dirty="0">
            <a:solidFill>
              <a:schemeClr val="bg1"/>
            </a:solidFill>
          </a:endParaRPr>
        </a:p>
      </dgm:t>
    </dgm:pt>
    <dgm:pt modelId="{AB25051B-11ED-0545-8F30-6F13878D99BD}" type="parTrans" cxnId="{34D98D55-F8AB-774C-B43B-231FBFEC5E76}">
      <dgm:prSet/>
      <dgm:spPr/>
      <dgm:t>
        <a:bodyPr/>
        <a:lstStyle/>
        <a:p>
          <a:endParaRPr lang="en-US"/>
        </a:p>
      </dgm:t>
    </dgm:pt>
    <dgm:pt modelId="{A0BD8C14-DE4E-A647-A64E-204A7E481B5F}" type="sibTrans" cxnId="{34D98D55-F8AB-774C-B43B-231FBFEC5E76}">
      <dgm:prSet/>
      <dgm:spPr/>
      <dgm:t>
        <a:bodyPr/>
        <a:lstStyle/>
        <a:p>
          <a:endParaRPr lang="en-US"/>
        </a:p>
      </dgm:t>
    </dgm:pt>
    <dgm:pt modelId="{B9FB34F6-F115-BA4C-A756-11366D60939C}">
      <dgm:prSet phldrT="[Text]" custT="1"/>
      <dgm:spPr>
        <a:ln w="63500">
          <a:solidFill>
            <a:schemeClr val="bg1"/>
          </a:solidFill>
        </a:ln>
      </dgm:spPr>
      <dgm:t>
        <a:bodyPr anchor="b"/>
        <a:lstStyle/>
        <a:p>
          <a:r>
            <a:rPr lang="en-US" sz="2800" dirty="0">
              <a:solidFill>
                <a:schemeClr val="bg1"/>
              </a:solidFill>
            </a:rPr>
            <a:t>Series 3</a:t>
          </a:r>
        </a:p>
        <a:p>
          <a:endParaRPr lang="en-US" sz="1400" dirty="0">
            <a:solidFill>
              <a:schemeClr val="bg1"/>
            </a:solidFill>
          </a:endParaRPr>
        </a:p>
      </dgm:t>
    </dgm:pt>
    <dgm:pt modelId="{AEDBE2E2-9C0E-DD46-9BA3-5962025226F9}" type="parTrans" cxnId="{9315592A-3DBF-904F-9DA5-8A88DCCC5AFB}">
      <dgm:prSet/>
      <dgm:spPr/>
      <dgm:t>
        <a:bodyPr/>
        <a:lstStyle/>
        <a:p>
          <a:endParaRPr lang="en-US"/>
        </a:p>
      </dgm:t>
    </dgm:pt>
    <dgm:pt modelId="{2058F22C-38E1-1B48-B638-4BF7908D4337}" type="sibTrans" cxnId="{9315592A-3DBF-904F-9DA5-8A88DCCC5AFB}">
      <dgm:prSet/>
      <dgm:spPr/>
      <dgm:t>
        <a:bodyPr/>
        <a:lstStyle/>
        <a:p>
          <a:endParaRPr lang="en-US"/>
        </a:p>
      </dgm:t>
    </dgm:pt>
    <dgm:pt modelId="{CC3A4FC8-1BA9-9048-BB1E-D88C367138D1}" type="pres">
      <dgm:prSet presAssocID="{AC9615C9-C6F1-014D-A3A7-7A5DB4A377FE}" presName="Name0" presStyleCnt="0">
        <dgm:presLayoutVars>
          <dgm:dir/>
          <dgm:animLvl val="lvl"/>
          <dgm:resizeHandles val="exact"/>
        </dgm:presLayoutVars>
      </dgm:prSet>
      <dgm:spPr/>
    </dgm:pt>
    <dgm:pt modelId="{C127AABA-8910-AC41-9833-0CFA9A9DF82B}" type="pres">
      <dgm:prSet presAssocID="{F2A80D4E-DCDF-DD47-B0A0-103201ABFF8D}" presName="Name8" presStyleCnt="0"/>
      <dgm:spPr/>
    </dgm:pt>
    <dgm:pt modelId="{3B50DBC0-D324-CC48-814E-1224FFB23FF8}" type="pres">
      <dgm:prSet presAssocID="{F2A80D4E-DCDF-DD47-B0A0-103201ABFF8D}" presName="level" presStyleLbl="node1" presStyleIdx="0" presStyleCnt="3">
        <dgm:presLayoutVars>
          <dgm:chMax val="1"/>
          <dgm:bulletEnabled val="1"/>
        </dgm:presLayoutVars>
      </dgm:prSet>
      <dgm:spPr/>
    </dgm:pt>
    <dgm:pt modelId="{3FE82FCB-BBCE-5F47-A785-76048297C6FA}" type="pres">
      <dgm:prSet presAssocID="{F2A80D4E-DCDF-DD47-B0A0-103201ABFF8D}" presName="levelTx" presStyleLbl="revTx" presStyleIdx="0" presStyleCnt="0">
        <dgm:presLayoutVars>
          <dgm:chMax val="1"/>
          <dgm:bulletEnabled val="1"/>
        </dgm:presLayoutVars>
      </dgm:prSet>
      <dgm:spPr/>
    </dgm:pt>
    <dgm:pt modelId="{4930E1E6-F99E-4A40-AC26-A9A216241580}" type="pres">
      <dgm:prSet presAssocID="{7AF5E0A5-A3D5-5044-9AE9-85D2AACDE2EC}" presName="Name8" presStyleCnt="0"/>
      <dgm:spPr/>
    </dgm:pt>
    <dgm:pt modelId="{49FAE39A-B2CF-D944-B834-B2EF233A6F89}" type="pres">
      <dgm:prSet presAssocID="{7AF5E0A5-A3D5-5044-9AE9-85D2AACDE2EC}" presName="level" presStyleLbl="node1" presStyleIdx="1" presStyleCnt="3" custScaleY="63853" custLinFactNeighborY="0">
        <dgm:presLayoutVars>
          <dgm:chMax val="1"/>
          <dgm:bulletEnabled val="1"/>
        </dgm:presLayoutVars>
      </dgm:prSet>
      <dgm:spPr/>
    </dgm:pt>
    <dgm:pt modelId="{F72C514A-07FD-0547-BA87-CE0EC865697F}" type="pres">
      <dgm:prSet presAssocID="{7AF5E0A5-A3D5-5044-9AE9-85D2AACDE2EC}" presName="levelTx" presStyleLbl="revTx" presStyleIdx="0" presStyleCnt="0">
        <dgm:presLayoutVars>
          <dgm:chMax val="1"/>
          <dgm:bulletEnabled val="1"/>
        </dgm:presLayoutVars>
      </dgm:prSet>
      <dgm:spPr/>
    </dgm:pt>
    <dgm:pt modelId="{8E501972-DD45-2241-8C2D-ABBD79CD69F3}" type="pres">
      <dgm:prSet presAssocID="{B9FB34F6-F115-BA4C-A756-11366D60939C}" presName="Name8" presStyleCnt="0"/>
      <dgm:spPr/>
    </dgm:pt>
    <dgm:pt modelId="{A8C62C20-56D4-5948-84F0-B67C9C2CF512}" type="pres">
      <dgm:prSet presAssocID="{B9FB34F6-F115-BA4C-A756-11366D60939C}" presName="level" presStyleLbl="node1" presStyleIdx="2" presStyleCnt="3" custScaleY="100000" custLinFactNeighborX="1710" custLinFactNeighborY="8901">
        <dgm:presLayoutVars>
          <dgm:chMax val="1"/>
          <dgm:bulletEnabled val="1"/>
        </dgm:presLayoutVars>
      </dgm:prSet>
      <dgm:spPr/>
    </dgm:pt>
    <dgm:pt modelId="{011EBD37-4648-414E-9EBF-6A4C6B6DAA1E}" type="pres">
      <dgm:prSet presAssocID="{B9FB34F6-F115-BA4C-A756-11366D60939C}" presName="levelTx" presStyleLbl="revTx" presStyleIdx="0" presStyleCnt="0">
        <dgm:presLayoutVars>
          <dgm:chMax val="1"/>
          <dgm:bulletEnabled val="1"/>
        </dgm:presLayoutVars>
      </dgm:prSet>
      <dgm:spPr/>
    </dgm:pt>
  </dgm:ptLst>
  <dgm:cxnLst>
    <dgm:cxn modelId="{9315592A-3DBF-904F-9DA5-8A88DCCC5AFB}" srcId="{AC9615C9-C6F1-014D-A3A7-7A5DB4A377FE}" destId="{B9FB34F6-F115-BA4C-A756-11366D60939C}" srcOrd="2" destOrd="0" parTransId="{AEDBE2E2-9C0E-DD46-9BA3-5962025226F9}" sibTransId="{2058F22C-38E1-1B48-B638-4BF7908D4337}"/>
    <dgm:cxn modelId="{FB64742D-DA05-5E49-A0B4-51CF982A7771}" type="presOf" srcId="{F2A80D4E-DCDF-DD47-B0A0-103201ABFF8D}" destId="{3B50DBC0-D324-CC48-814E-1224FFB23FF8}" srcOrd="0" destOrd="0" presId="urn:microsoft.com/office/officeart/2005/8/layout/pyramid1"/>
    <dgm:cxn modelId="{34D98D55-F8AB-774C-B43B-231FBFEC5E76}" srcId="{AC9615C9-C6F1-014D-A3A7-7A5DB4A377FE}" destId="{7AF5E0A5-A3D5-5044-9AE9-85D2AACDE2EC}" srcOrd="1" destOrd="0" parTransId="{AB25051B-11ED-0545-8F30-6F13878D99BD}" sibTransId="{A0BD8C14-DE4E-A647-A64E-204A7E481B5F}"/>
    <dgm:cxn modelId="{5F0B9C5A-22D4-104D-A6D7-3D8E89847F26}" srcId="{AC9615C9-C6F1-014D-A3A7-7A5DB4A377FE}" destId="{F2A80D4E-DCDF-DD47-B0A0-103201ABFF8D}" srcOrd="0" destOrd="0" parTransId="{AAE9F486-967B-F741-A320-903B7BAD1BB6}" sibTransId="{F9FAAC82-4768-9541-B270-7F034CA5B77C}"/>
    <dgm:cxn modelId="{64993C5E-4C6C-0348-8DCB-6C9A3F8733B8}" type="presOf" srcId="{F2A80D4E-DCDF-DD47-B0A0-103201ABFF8D}" destId="{3FE82FCB-BBCE-5F47-A785-76048297C6FA}" srcOrd="1" destOrd="0" presId="urn:microsoft.com/office/officeart/2005/8/layout/pyramid1"/>
    <dgm:cxn modelId="{D15CD268-A7A6-C447-BE48-627E8554386A}" type="presOf" srcId="{7AF5E0A5-A3D5-5044-9AE9-85D2AACDE2EC}" destId="{49FAE39A-B2CF-D944-B834-B2EF233A6F89}" srcOrd="0" destOrd="0" presId="urn:microsoft.com/office/officeart/2005/8/layout/pyramid1"/>
    <dgm:cxn modelId="{DC747969-287B-1D4B-B4F4-FD9F053195BA}" type="presOf" srcId="{B9FB34F6-F115-BA4C-A756-11366D60939C}" destId="{A8C62C20-56D4-5948-84F0-B67C9C2CF512}" srcOrd="0" destOrd="0" presId="urn:microsoft.com/office/officeart/2005/8/layout/pyramid1"/>
    <dgm:cxn modelId="{B9530ED1-FA5F-834D-80B9-548C20F5F4C1}" type="presOf" srcId="{7AF5E0A5-A3D5-5044-9AE9-85D2AACDE2EC}" destId="{F72C514A-07FD-0547-BA87-CE0EC865697F}" srcOrd="1" destOrd="0" presId="urn:microsoft.com/office/officeart/2005/8/layout/pyramid1"/>
    <dgm:cxn modelId="{94E4D0D1-9EA1-DB4A-963B-AF3902F15973}" type="presOf" srcId="{AC9615C9-C6F1-014D-A3A7-7A5DB4A377FE}" destId="{CC3A4FC8-1BA9-9048-BB1E-D88C367138D1}" srcOrd="0" destOrd="0" presId="urn:microsoft.com/office/officeart/2005/8/layout/pyramid1"/>
    <dgm:cxn modelId="{7A6AECE0-FE86-3C42-ADA3-CCD387E5AD5E}" type="presOf" srcId="{B9FB34F6-F115-BA4C-A756-11366D60939C}" destId="{011EBD37-4648-414E-9EBF-6A4C6B6DAA1E}" srcOrd="1" destOrd="0" presId="urn:microsoft.com/office/officeart/2005/8/layout/pyramid1"/>
    <dgm:cxn modelId="{1ABBE30A-6BBB-8148-9037-2F7F4C99C4E3}" type="presParOf" srcId="{CC3A4FC8-1BA9-9048-BB1E-D88C367138D1}" destId="{C127AABA-8910-AC41-9833-0CFA9A9DF82B}" srcOrd="0" destOrd="0" presId="urn:microsoft.com/office/officeart/2005/8/layout/pyramid1"/>
    <dgm:cxn modelId="{DAB6399D-E033-0842-9FB5-6A36B1C57556}" type="presParOf" srcId="{C127AABA-8910-AC41-9833-0CFA9A9DF82B}" destId="{3B50DBC0-D324-CC48-814E-1224FFB23FF8}" srcOrd="0" destOrd="0" presId="urn:microsoft.com/office/officeart/2005/8/layout/pyramid1"/>
    <dgm:cxn modelId="{0E1C7B57-284F-684B-A8ED-A71831BC5CEC}" type="presParOf" srcId="{C127AABA-8910-AC41-9833-0CFA9A9DF82B}" destId="{3FE82FCB-BBCE-5F47-A785-76048297C6FA}" srcOrd="1" destOrd="0" presId="urn:microsoft.com/office/officeart/2005/8/layout/pyramid1"/>
    <dgm:cxn modelId="{56AAB5C1-203A-E04D-87F8-97050BC0E2B5}" type="presParOf" srcId="{CC3A4FC8-1BA9-9048-BB1E-D88C367138D1}" destId="{4930E1E6-F99E-4A40-AC26-A9A216241580}" srcOrd="1" destOrd="0" presId="urn:microsoft.com/office/officeart/2005/8/layout/pyramid1"/>
    <dgm:cxn modelId="{DC801BFA-9A4A-5A44-9F28-566B5046E16E}" type="presParOf" srcId="{4930E1E6-F99E-4A40-AC26-A9A216241580}" destId="{49FAE39A-B2CF-D944-B834-B2EF233A6F89}" srcOrd="0" destOrd="0" presId="urn:microsoft.com/office/officeart/2005/8/layout/pyramid1"/>
    <dgm:cxn modelId="{6825B262-7D67-A145-A58F-8E1C3F266742}" type="presParOf" srcId="{4930E1E6-F99E-4A40-AC26-A9A216241580}" destId="{F72C514A-07FD-0547-BA87-CE0EC865697F}" srcOrd="1" destOrd="0" presId="urn:microsoft.com/office/officeart/2005/8/layout/pyramid1"/>
    <dgm:cxn modelId="{7128E1F8-5D30-834C-A4F0-5C4DBB568580}" type="presParOf" srcId="{CC3A4FC8-1BA9-9048-BB1E-D88C367138D1}" destId="{8E501972-DD45-2241-8C2D-ABBD79CD69F3}" srcOrd="2" destOrd="0" presId="urn:microsoft.com/office/officeart/2005/8/layout/pyramid1"/>
    <dgm:cxn modelId="{9C6ACCE6-D245-3D41-9573-6F36AF941AE6}" type="presParOf" srcId="{8E501972-DD45-2241-8C2D-ABBD79CD69F3}" destId="{A8C62C20-56D4-5948-84F0-B67C9C2CF512}" srcOrd="0" destOrd="0" presId="urn:microsoft.com/office/officeart/2005/8/layout/pyramid1"/>
    <dgm:cxn modelId="{F2E519DD-CBBD-D240-AAF5-AFDAEEDF79E0}" type="presParOf" srcId="{8E501972-DD45-2241-8C2D-ABBD79CD69F3}" destId="{011EBD37-4648-414E-9EBF-6A4C6B6DAA1E}" srcOrd="1" destOrd="0" presId="urn:microsoft.com/office/officeart/2005/8/layout/pyramid1"/>
  </dgm:cxnLst>
  <dgm:bg/>
  <dgm:whole/>
  <dgm:extLst>
    <a:ext uri="http://schemas.microsoft.com/office/drawing/2008/diagram">
      <dsp:dataModelExt xmlns:dsp="http://schemas.microsoft.com/office/drawing/2008/diagram" relId="rId13"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50DBC0-D324-CC48-814E-1224FFB23FF8}">
      <dsp:nvSpPr>
        <dsp:cNvPr id="0" name=""/>
        <dsp:cNvSpPr/>
      </dsp:nvSpPr>
      <dsp:spPr>
        <a:xfrm>
          <a:off x="2166105" y="0"/>
          <a:ext cx="2643961" cy="2010815"/>
        </a:xfrm>
        <a:prstGeom prst="trapezoid">
          <a:avLst>
            <a:gd name="adj" fmla="val 65744"/>
          </a:avLst>
        </a:prstGeom>
        <a:solidFill>
          <a:srgbClr val="00A69C"/>
        </a:solidFill>
        <a:ln w="25400" cap="flat" cmpd="sng" algn="ctr">
          <a:solidFill>
            <a:schemeClr val="lt1">
              <a:hueOff val="0"/>
              <a:satOff val="0"/>
              <a:lum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marL="0" lvl="0" indent="0" algn="ctr" defTabSz="1244600">
            <a:lnSpc>
              <a:spcPct val="90000"/>
            </a:lnSpc>
            <a:spcBef>
              <a:spcPct val="0"/>
            </a:spcBef>
            <a:spcAft>
              <a:spcPct val="35000"/>
            </a:spcAft>
            <a:buNone/>
          </a:pPr>
          <a:r>
            <a:rPr lang="en-US" sz="2800" kern="1200" dirty="0">
              <a:solidFill>
                <a:schemeClr val="bg1"/>
              </a:solidFill>
            </a:rPr>
            <a:t>Series 1</a:t>
          </a:r>
          <a:br>
            <a:rPr lang="en-US" sz="2800" kern="1200" dirty="0">
              <a:solidFill>
                <a:schemeClr val="bg1"/>
              </a:solidFill>
            </a:rPr>
          </a:br>
          <a:endParaRPr lang="en-US" sz="1400" kern="1200" dirty="0">
            <a:solidFill>
              <a:schemeClr val="bg1"/>
            </a:solidFill>
          </a:endParaRPr>
        </a:p>
      </dsp:txBody>
      <dsp:txXfrm>
        <a:off x="2166105" y="0"/>
        <a:ext cx="2643961" cy="2010815"/>
      </dsp:txXfrm>
    </dsp:sp>
    <dsp:sp modelId="{49FAE39A-B2CF-D944-B834-B2EF233A6F89}">
      <dsp:nvSpPr>
        <dsp:cNvPr id="0" name=""/>
        <dsp:cNvSpPr/>
      </dsp:nvSpPr>
      <dsp:spPr>
        <a:xfrm>
          <a:off x="1321980" y="2010815"/>
          <a:ext cx="4332210" cy="1283966"/>
        </a:xfrm>
        <a:prstGeom prst="trapezoid">
          <a:avLst>
            <a:gd name="adj" fmla="val 65744"/>
          </a:avLst>
        </a:prstGeom>
        <a:solidFill>
          <a:schemeClr val="accent2"/>
        </a:solidFill>
        <a:ln w="63500" cap="flat" cmpd="sng"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marL="0" lvl="0" indent="0" algn="ctr" defTabSz="1244600">
            <a:lnSpc>
              <a:spcPct val="100000"/>
            </a:lnSpc>
            <a:spcBef>
              <a:spcPct val="0"/>
            </a:spcBef>
            <a:spcAft>
              <a:spcPct val="35000"/>
            </a:spcAft>
            <a:buNone/>
          </a:pPr>
          <a:r>
            <a:rPr lang="en-US" sz="2800" kern="1200" dirty="0">
              <a:solidFill>
                <a:schemeClr val="bg1"/>
              </a:solidFill>
            </a:rPr>
            <a:t>Series 2</a:t>
          </a:r>
        </a:p>
        <a:p>
          <a:pPr marL="0" lvl="0" indent="0" algn="ctr" defTabSz="1244600">
            <a:lnSpc>
              <a:spcPct val="100000"/>
            </a:lnSpc>
            <a:spcBef>
              <a:spcPct val="0"/>
            </a:spcBef>
            <a:spcAft>
              <a:spcPct val="35000"/>
            </a:spcAft>
            <a:buNone/>
          </a:pPr>
          <a:endParaRPr lang="en-US" sz="1400" kern="1200" dirty="0">
            <a:solidFill>
              <a:schemeClr val="bg1"/>
            </a:solidFill>
          </a:endParaRPr>
        </a:p>
      </dsp:txBody>
      <dsp:txXfrm>
        <a:off x="2080117" y="2010815"/>
        <a:ext cx="2815936" cy="1283966"/>
      </dsp:txXfrm>
    </dsp:sp>
    <dsp:sp modelId="{A8C62C20-56D4-5948-84F0-B67C9C2CF512}">
      <dsp:nvSpPr>
        <dsp:cNvPr id="0" name=""/>
        <dsp:cNvSpPr/>
      </dsp:nvSpPr>
      <dsp:spPr>
        <a:xfrm>
          <a:off x="0" y="3294782"/>
          <a:ext cx="6976172" cy="2010815"/>
        </a:xfrm>
        <a:prstGeom prst="trapezoid">
          <a:avLst>
            <a:gd name="adj" fmla="val 65744"/>
          </a:avLst>
        </a:prstGeom>
        <a:solidFill>
          <a:schemeClr val="accent1">
            <a:hueOff val="0"/>
            <a:satOff val="0"/>
            <a:lumOff val="0"/>
            <a:alphaOff val="0"/>
          </a:schemeClr>
        </a:solidFill>
        <a:ln w="63500" cap="flat" cmpd="sng"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marL="0" lvl="0" indent="0" algn="ctr" defTabSz="1244600">
            <a:lnSpc>
              <a:spcPct val="90000"/>
            </a:lnSpc>
            <a:spcBef>
              <a:spcPct val="0"/>
            </a:spcBef>
            <a:spcAft>
              <a:spcPct val="35000"/>
            </a:spcAft>
            <a:buNone/>
          </a:pPr>
          <a:r>
            <a:rPr lang="en-US" sz="2800" kern="1200" dirty="0">
              <a:solidFill>
                <a:schemeClr val="bg1"/>
              </a:solidFill>
            </a:rPr>
            <a:t>Series 3</a:t>
          </a:r>
        </a:p>
        <a:p>
          <a:pPr marL="0" lvl="0" indent="0" algn="ctr" defTabSz="1244600">
            <a:lnSpc>
              <a:spcPct val="90000"/>
            </a:lnSpc>
            <a:spcBef>
              <a:spcPct val="0"/>
            </a:spcBef>
            <a:spcAft>
              <a:spcPct val="35000"/>
            </a:spcAft>
            <a:buNone/>
          </a:pPr>
          <a:endParaRPr lang="en-US" sz="1400" kern="1200" dirty="0">
            <a:solidFill>
              <a:schemeClr val="bg1"/>
            </a:solidFill>
          </a:endParaRPr>
        </a:p>
      </dsp:txBody>
      <dsp:txXfrm>
        <a:off x="1220830" y="3294782"/>
        <a:ext cx="4534511" cy="2010815"/>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8521702"/>
            <a:ext cx="27980640" cy="5880100"/>
          </a:xfrm>
        </p:spPr>
        <p:txBody>
          <a:bodyPr/>
          <a:lstStyle/>
          <a:p>
            <a:r>
              <a:rPr lang="en-US"/>
              <a:t>Click to edit Master title style</a:t>
            </a:r>
          </a:p>
        </p:txBody>
      </p:sp>
      <p:sp>
        <p:nvSpPr>
          <p:cNvPr id="3" name="Subtitle 2"/>
          <p:cNvSpPr>
            <a:spLocks noGrp="1"/>
          </p:cNvSpPr>
          <p:nvPr>
            <p:ph type="subTitle" idx="1"/>
          </p:nvPr>
        </p:nvSpPr>
        <p:spPr>
          <a:xfrm>
            <a:off x="4937760" y="15544800"/>
            <a:ext cx="23042880" cy="7010400"/>
          </a:xfrm>
        </p:spPr>
        <p:txBody>
          <a:bodyPr/>
          <a:lstStyle>
            <a:lvl1pPr marL="0" indent="0" algn="ctr">
              <a:buNone/>
              <a:defRPr>
                <a:solidFill>
                  <a:schemeClr val="tx1">
                    <a:tint val="75000"/>
                  </a:schemeClr>
                </a:solidFill>
              </a:defRPr>
            </a:lvl1pPr>
            <a:lvl2pPr marL="1724284" indent="0" algn="ctr">
              <a:buNone/>
              <a:defRPr>
                <a:solidFill>
                  <a:schemeClr val="tx1">
                    <a:tint val="75000"/>
                  </a:schemeClr>
                </a:solidFill>
              </a:defRPr>
            </a:lvl2pPr>
            <a:lvl3pPr marL="3448568" indent="0" algn="ctr">
              <a:buNone/>
              <a:defRPr>
                <a:solidFill>
                  <a:schemeClr val="tx1">
                    <a:tint val="75000"/>
                  </a:schemeClr>
                </a:solidFill>
              </a:defRPr>
            </a:lvl3pPr>
            <a:lvl4pPr marL="5172852" indent="0" algn="ctr">
              <a:buNone/>
              <a:defRPr>
                <a:solidFill>
                  <a:schemeClr val="tx1">
                    <a:tint val="75000"/>
                  </a:schemeClr>
                </a:solidFill>
              </a:defRPr>
            </a:lvl4pPr>
            <a:lvl5pPr marL="6897136" indent="0" algn="ctr">
              <a:buNone/>
              <a:defRPr>
                <a:solidFill>
                  <a:schemeClr val="tx1">
                    <a:tint val="75000"/>
                  </a:schemeClr>
                </a:solidFill>
              </a:defRPr>
            </a:lvl5pPr>
            <a:lvl6pPr marL="8621420" indent="0" algn="ctr">
              <a:buNone/>
              <a:defRPr>
                <a:solidFill>
                  <a:schemeClr val="tx1">
                    <a:tint val="75000"/>
                  </a:schemeClr>
                </a:solidFill>
              </a:defRPr>
            </a:lvl6pPr>
            <a:lvl7pPr marL="10345704" indent="0" algn="ctr">
              <a:buNone/>
              <a:defRPr>
                <a:solidFill>
                  <a:schemeClr val="tx1">
                    <a:tint val="75000"/>
                  </a:schemeClr>
                </a:solidFill>
              </a:defRPr>
            </a:lvl7pPr>
            <a:lvl8pPr marL="12069989" indent="0" algn="ctr">
              <a:buNone/>
              <a:defRPr>
                <a:solidFill>
                  <a:schemeClr val="tx1">
                    <a:tint val="75000"/>
                  </a:schemeClr>
                </a:solidFill>
              </a:defRPr>
            </a:lvl8pPr>
            <a:lvl9pPr marL="1379427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FED5131-039D-D244-9C90-71044DEDF966}" type="datetimeFigureOut">
              <a:rPr lang="en-US" smtClean="0"/>
              <a:t>3/5/25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2402573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ED5131-039D-D244-9C90-71044DEDF966}" type="datetimeFigureOut">
              <a:rPr lang="en-US" smtClean="0"/>
              <a:t>3/5/25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321991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5919310" y="4394200"/>
            <a:ext cx="26660477" cy="93624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926459" y="4394200"/>
            <a:ext cx="79444213" cy="93624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ED5131-039D-D244-9C90-71044DEDF966}" type="datetimeFigureOut">
              <a:rPr lang="en-US" smtClean="0"/>
              <a:t>3/5/25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667021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ED5131-039D-D244-9C90-71044DEDF966}" type="datetimeFigureOut">
              <a:rPr lang="en-US" smtClean="0"/>
              <a:t>3/5/25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2070679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7" y="17627602"/>
            <a:ext cx="27980640" cy="5448300"/>
          </a:xfrm>
        </p:spPr>
        <p:txBody>
          <a:bodyPr anchor="t"/>
          <a:lstStyle>
            <a:lvl1pPr algn="l">
              <a:defRPr sz="15100" b="1" cap="all"/>
            </a:lvl1pPr>
          </a:lstStyle>
          <a:p>
            <a:r>
              <a:rPr lang="en-US"/>
              <a:t>Click to edit Master title style</a:t>
            </a:r>
          </a:p>
        </p:txBody>
      </p:sp>
      <p:sp>
        <p:nvSpPr>
          <p:cNvPr id="3" name="Text Placeholder 2"/>
          <p:cNvSpPr>
            <a:spLocks noGrp="1"/>
          </p:cNvSpPr>
          <p:nvPr>
            <p:ph type="body" idx="1"/>
          </p:nvPr>
        </p:nvSpPr>
        <p:spPr>
          <a:xfrm>
            <a:off x="2600327" y="11626854"/>
            <a:ext cx="27980640" cy="6000748"/>
          </a:xfrm>
        </p:spPr>
        <p:txBody>
          <a:bodyPr anchor="b"/>
          <a:lstStyle>
            <a:lvl1pPr marL="0" indent="0">
              <a:buNone/>
              <a:defRPr sz="7500">
                <a:solidFill>
                  <a:schemeClr val="tx1">
                    <a:tint val="75000"/>
                  </a:schemeClr>
                </a:solidFill>
              </a:defRPr>
            </a:lvl1pPr>
            <a:lvl2pPr marL="1724284" indent="0">
              <a:buNone/>
              <a:defRPr sz="6800">
                <a:solidFill>
                  <a:schemeClr val="tx1">
                    <a:tint val="75000"/>
                  </a:schemeClr>
                </a:solidFill>
              </a:defRPr>
            </a:lvl2pPr>
            <a:lvl3pPr marL="3448568" indent="0">
              <a:buNone/>
              <a:defRPr sz="6000">
                <a:solidFill>
                  <a:schemeClr val="tx1">
                    <a:tint val="75000"/>
                  </a:schemeClr>
                </a:solidFill>
              </a:defRPr>
            </a:lvl3pPr>
            <a:lvl4pPr marL="5172852" indent="0">
              <a:buNone/>
              <a:defRPr sz="5300">
                <a:solidFill>
                  <a:schemeClr val="tx1">
                    <a:tint val="75000"/>
                  </a:schemeClr>
                </a:solidFill>
              </a:defRPr>
            </a:lvl4pPr>
            <a:lvl5pPr marL="6897136" indent="0">
              <a:buNone/>
              <a:defRPr sz="5300">
                <a:solidFill>
                  <a:schemeClr val="tx1">
                    <a:tint val="75000"/>
                  </a:schemeClr>
                </a:solidFill>
              </a:defRPr>
            </a:lvl5pPr>
            <a:lvl6pPr marL="8621420" indent="0">
              <a:buNone/>
              <a:defRPr sz="5300">
                <a:solidFill>
                  <a:schemeClr val="tx1">
                    <a:tint val="75000"/>
                  </a:schemeClr>
                </a:solidFill>
              </a:defRPr>
            </a:lvl6pPr>
            <a:lvl7pPr marL="10345704" indent="0">
              <a:buNone/>
              <a:defRPr sz="5300">
                <a:solidFill>
                  <a:schemeClr val="tx1">
                    <a:tint val="75000"/>
                  </a:schemeClr>
                </a:solidFill>
              </a:defRPr>
            </a:lvl7pPr>
            <a:lvl8pPr marL="12069989" indent="0">
              <a:buNone/>
              <a:defRPr sz="5300">
                <a:solidFill>
                  <a:schemeClr val="tx1">
                    <a:tint val="75000"/>
                  </a:schemeClr>
                </a:solidFill>
              </a:defRPr>
            </a:lvl8pPr>
            <a:lvl9pPr marL="13794273" indent="0">
              <a:buNone/>
              <a:defRPr sz="53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ED5131-039D-D244-9C90-71044DEDF966}" type="datetimeFigureOut">
              <a:rPr lang="en-US" smtClean="0"/>
              <a:t>3/5/25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3712679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926457" y="25603200"/>
            <a:ext cx="53052343" cy="72415400"/>
          </a:xfrm>
        </p:spPr>
        <p:txBody>
          <a:bodyPr/>
          <a:lstStyle>
            <a:lvl1pPr>
              <a:defRPr sz="10600"/>
            </a:lvl1pPr>
            <a:lvl2pPr>
              <a:defRPr sz="9100"/>
            </a:lvl2pPr>
            <a:lvl3pPr>
              <a:defRPr sz="7500"/>
            </a:lvl3pPr>
            <a:lvl4pPr>
              <a:defRPr sz="6800"/>
            </a:lvl4pPr>
            <a:lvl5pPr>
              <a:defRPr sz="6800"/>
            </a:lvl5pPr>
            <a:lvl6pPr>
              <a:defRPr sz="6800"/>
            </a:lvl6pPr>
            <a:lvl7pPr>
              <a:defRPr sz="6800"/>
            </a:lvl7pPr>
            <a:lvl8pPr>
              <a:defRPr sz="6800"/>
            </a:lvl8pPr>
            <a:lvl9pPr>
              <a:defRPr sz="6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9527442" y="25603200"/>
            <a:ext cx="53052347" cy="72415400"/>
          </a:xfrm>
        </p:spPr>
        <p:txBody>
          <a:bodyPr/>
          <a:lstStyle>
            <a:lvl1pPr>
              <a:defRPr sz="10600"/>
            </a:lvl1pPr>
            <a:lvl2pPr>
              <a:defRPr sz="9100"/>
            </a:lvl2pPr>
            <a:lvl3pPr>
              <a:defRPr sz="7500"/>
            </a:lvl3pPr>
            <a:lvl4pPr>
              <a:defRPr sz="6800"/>
            </a:lvl4pPr>
            <a:lvl5pPr>
              <a:defRPr sz="6800"/>
            </a:lvl5pPr>
            <a:lvl6pPr>
              <a:defRPr sz="6800"/>
            </a:lvl6pPr>
            <a:lvl7pPr>
              <a:defRPr sz="6800"/>
            </a:lvl7pPr>
            <a:lvl8pPr>
              <a:defRPr sz="6800"/>
            </a:lvl8pPr>
            <a:lvl9pPr>
              <a:defRPr sz="6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FED5131-039D-D244-9C90-71044DEDF966}" type="datetimeFigureOut">
              <a:rPr lang="en-US" smtClean="0"/>
              <a:t>3/5/25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3933881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1098552"/>
            <a:ext cx="29626560" cy="4572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920" y="6140452"/>
            <a:ext cx="14544677" cy="2559048"/>
          </a:xfrm>
        </p:spPr>
        <p:txBody>
          <a:bodyPr anchor="b"/>
          <a:lstStyle>
            <a:lvl1pPr marL="0" indent="0">
              <a:buNone/>
              <a:defRPr sz="9100" b="1"/>
            </a:lvl1pPr>
            <a:lvl2pPr marL="1724284" indent="0">
              <a:buNone/>
              <a:defRPr sz="7500" b="1"/>
            </a:lvl2pPr>
            <a:lvl3pPr marL="3448568" indent="0">
              <a:buNone/>
              <a:defRPr sz="6800" b="1"/>
            </a:lvl3pPr>
            <a:lvl4pPr marL="5172852" indent="0">
              <a:buNone/>
              <a:defRPr sz="6000" b="1"/>
            </a:lvl4pPr>
            <a:lvl5pPr marL="6897136" indent="0">
              <a:buNone/>
              <a:defRPr sz="6000" b="1"/>
            </a:lvl5pPr>
            <a:lvl6pPr marL="8621420" indent="0">
              <a:buNone/>
              <a:defRPr sz="6000" b="1"/>
            </a:lvl6pPr>
            <a:lvl7pPr marL="10345704" indent="0">
              <a:buNone/>
              <a:defRPr sz="6000" b="1"/>
            </a:lvl7pPr>
            <a:lvl8pPr marL="12069989" indent="0">
              <a:buNone/>
              <a:defRPr sz="6000" b="1"/>
            </a:lvl8pPr>
            <a:lvl9pPr marL="13794273" indent="0">
              <a:buNone/>
              <a:defRPr sz="6000" b="1"/>
            </a:lvl9pPr>
          </a:lstStyle>
          <a:p>
            <a:pPr lvl="0"/>
            <a:r>
              <a:rPr lang="en-US"/>
              <a:t>Click to edit Master text styles</a:t>
            </a:r>
          </a:p>
        </p:txBody>
      </p:sp>
      <p:sp>
        <p:nvSpPr>
          <p:cNvPr id="4" name="Content Placeholder 3"/>
          <p:cNvSpPr>
            <a:spLocks noGrp="1"/>
          </p:cNvSpPr>
          <p:nvPr>
            <p:ph sz="half" idx="2"/>
          </p:nvPr>
        </p:nvSpPr>
        <p:spPr>
          <a:xfrm>
            <a:off x="1645920" y="8699500"/>
            <a:ext cx="14544677" cy="15805152"/>
          </a:xfrm>
        </p:spPr>
        <p:txBody>
          <a:bodyPr/>
          <a:lstStyle>
            <a:lvl1pPr>
              <a:defRPr sz="9100"/>
            </a:lvl1pPr>
            <a:lvl2pPr>
              <a:defRPr sz="7500"/>
            </a:lvl2pPr>
            <a:lvl3pPr>
              <a:defRPr sz="6800"/>
            </a:lvl3pPr>
            <a:lvl4pPr>
              <a:defRPr sz="6000"/>
            </a:lvl4pPr>
            <a:lvl5pPr>
              <a:defRPr sz="6000"/>
            </a:lvl5pPr>
            <a:lvl6pPr>
              <a:defRPr sz="6000"/>
            </a:lvl6pPr>
            <a:lvl7pPr>
              <a:defRPr sz="6000"/>
            </a:lvl7pPr>
            <a:lvl8pPr>
              <a:defRPr sz="6000"/>
            </a:lvl8pPr>
            <a:lvl9pPr>
              <a:defRPr sz="6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092" y="6140452"/>
            <a:ext cx="14550390" cy="2559048"/>
          </a:xfrm>
        </p:spPr>
        <p:txBody>
          <a:bodyPr anchor="b"/>
          <a:lstStyle>
            <a:lvl1pPr marL="0" indent="0">
              <a:buNone/>
              <a:defRPr sz="9100" b="1"/>
            </a:lvl1pPr>
            <a:lvl2pPr marL="1724284" indent="0">
              <a:buNone/>
              <a:defRPr sz="7500" b="1"/>
            </a:lvl2pPr>
            <a:lvl3pPr marL="3448568" indent="0">
              <a:buNone/>
              <a:defRPr sz="6800" b="1"/>
            </a:lvl3pPr>
            <a:lvl4pPr marL="5172852" indent="0">
              <a:buNone/>
              <a:defRPr sz="6000" b="1"/>
            </a:lvl4pPr>
            <a:lvl5pPr marL="6897136" indent="0">
              <a:buNone/>
              <a:defRPr sz="6000" b="1"/>
            </a:lvl5pPr>
            <a:lvl6pPr marL="8621420" indent="0">
              <a:buNone/>
              <a:defRPr sz="6000" b="1"/>
            </a:lvl6pPr>
            <a:lvl7pPr marL="10345704" indent="0">
              <a:buNone/>
              <a:defRPr sz="6000" b="1"/>
            </a:lvl7pPr>
            <a:lvl8pPr marL="12069989" indent="0">
              <a:buNone/>
              <a:defRPr sz="6000" b="1"/>
            </a:lvl8pPr>
            <a:lvl9pPr marL="13794273" indent="0">
              <a:buNone/>
              <a:defRPr sz="6000" b="1"/>
            </a:lvl9pPr>
          </a:lstStyle>
          <a:p>
            <a:pPr lvl="0"/>
            <a:r>
              <a:rPr lang="en-US"/>
              <a:t>Click to edit Master text styles</a:t>
            </a:r>
          </a:p>
        </p:txBody>
      </p:sp>
      <p:sp>
        <p:nvSpPr>
          <p:cNvPr id="6" name="Content Placeholder 5"/>
          <p:cNvSpPr>
            <a:spLocks noGrp="1"/>
          </p:cNvSpPr>
          <p:nvPr>
            <p:ph sz="quarter" idx="4"/>
          </p:nvPr>
        </p:nvSpPr>
        <p:spPr>
          <a:xfrm>
            <a:off x="16722092" y="8699500"/>
            <a:ext cx="14550390" cy="15805152"/>
          </a:xfrm>
        </p:spPr>
        <p:txBody>
          <a:bodyPr/>
          <a:lstStyle>
            <a:lvl1pPr>
              <a:defRPr sz="9100"/>
            </a:lvl1pPr>
            <a:lvl2pPr>
              <a:defRPr sz="7500"/>
            </a:lvl2pPr>
            <a:lvl3pPr>
              <a:defRPr sz="6800"/>
            </a:lvl3pPr>
            <a:lvl4pPr>
              <a:defRPr sz="6000"/>
            </a:lvl4pPr>
            <a:lvl5pPr>
              <a:defRPr sz="6000"/>
            </a:lvl5pPr>
            <a:lvl6pPr>
              <a:defRPr sz="6000"/>
            </a:lvl6pPr>
            <a:lvl7pPr>
              <a:defRPr sz="6000"/>
            </a:lvl7pPr>
            <a:lvl8pPr>
              <a:defRPr sz="6000"/>
            </a:lvl8pPr>
            <a:lvl9pPr>
              <a:defRPr sz="6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FED5131-039D-D244-9C90-71044DEDF966}" type="datetimeFigureOut">
              <a:rPr lang="en-US" smtClean="0"/>
              <a:t>3/5/25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2006307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FED5131-039D-D244-9C90-71044DEDF966}" type="datetimeFigureOut">
              <a:rPr lang="en-US" smtClean="0"/>
              <a:t>3/5/25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4104536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ED5131-039D-D244-9C90-71044DEDF966}" type="datetimeFigureOut">
              <a:rPr lang="en-US" smtClean="0"/>
              <a:t>3/5/25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2800932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2" y="1092200"/>
            <a:ext cx="10829927" cy="4648200"/>
          </a:xfrm>
        </p:spPr>
        <p:txBody>
          <a:bodyPr anchor="b"/>
          <a:lstStyle>
            <a:lvl1pPr algn="l">
              <a:defRPr sz="7500" b="1"/>
            </a:lvl1pPr>
          </a:lstStyle>
          <a:p>
            <a:r>
              <a:rPr lang="en-US"/>
              <a:t>Click to edit Master title style</a:t>
            </a:r>
          </a:p>
        </p:txBody>
      </p:sp>
      <p:sp>
        <p:nvSpPr>
          <p:cNvPr id="3" name="Content Placeholder 2"/>
          <p:cNvSpPr>
            <a:spLocks noGrp="1"/>
          </p:cNvSpPr>
          <p:nvPr>
            <p:ph idx="1"/>
          </p:nvPr>
        </p:nvSpPr>
        <p:spPr>
          <a:xfrm>
            <a:off x="12870180" y="1092202"/>
            <a:ext cx="18402300" cy="23412452"/>
          </a:xfrm>
        </p:spPr>
        <p:txBody>
          <a:bodyPr/>
          <a:lstStyle>
            <a:lvl1pPr>
              <a:defRPr sz="12100"/>
            </a:lvl1pPr>
            <a:lvl2pPr>
              <a:defRPr sz="10600"/>
            </a:lvl2pPr>
            <a:lvl3pPr>
              <a:defRPr sz="9100"/>
            </a:lvl3pPr>
            <a:lvl4pPr>
              <a:defRPr sz="7500"/>
            </a:lvl4pPr>
            <a:lvl5pPr>
              <a:defRPr sz="7500"/>
            </a:lvl5pPr>
            <a:lvl6pPr>
              <a:defRPr sz="7500"/>
            </a:lvl6pPr>
            <a:lvl7pPr>
              <a:defRPr sz="7500"/>
            </a:lvl7pPr>
            <a:lvl8pPr>
              <a:defRPr sz="7500"/>
            </a:lvl8pPr>
            <a:lvl9pPr>
              <a:defRPr sz="7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922" y="5740402"/>
            <a:ext cx="10829927" cy="18764252"/>
          </a:xfrm>
        </p:spPr>
        <p:txBody>
          <a:bodyPr/>
          <a:lstStyle>
            <a:lvl1pPr marL="0" indent="0">
              <a:buNone/>
              <a:defRPr sz="5300"/>
            </a:lvl1pPr>
            <a:lvl2pPr marL="1724284" indent="0">
              <a:buNone/>
              <a:defRPr sz="4500"/>
            </a:lvl2pPr>
            <a:lvl3pPr marL="3448568" indent="0">
              <a:buNone/>
              <a:defRPr sz="3800"/>
            </a:lvl3pPr>
            <a:lvl4pPr marL="5172852" indent="0">
              <a:buNone/>
              <a:defRPr sz="3400"/>
            </a:lvl4pPr>
            <a:lvl5pPr marL="6897136" indent="0">
              <a:buNone/>
              <a:defRPr sz="3400"/>
            </a:lvl5pPr>
            <a:lvl6pPr marL="8621420" indent="0">
              <a:buNone/>
              <a:defRPr sz="3400"/>
            </a:lvl6pPr>
            <a:lvl7pPr marL="10345704" indent="0">
              <a:buNone/>
              <a:defRPr sz="3400"/>
            </a:lvl7pPr>
            <a:lvl8pPr marL="12069989" indent="0">
              <a:buNone/>
              <a:defRPr sz="3400"/>
            </a:lvl8pPr>
            <a:lvl9pPr marL="13794273" indent="0">
              <a:buNone/>
              <a:defRPr sz="3400"/>
            </a:lvl9pPr>
          </a:lstStyle>
          <a:p>
            <a:pPr lvl="0"/>
            <a:r>
              <a:rPr lang="en-US"/>
              <a:t>Click to edit Master text styles</a:t>
            </a:r>
          </a:p>
        </p:txBody>
      </p:sp>
      <p:sp>
        <p:nvSpPr>
          <p:cNvPr id="5" name="Date Placeholder 4"/>
          <p:cNvSpPr>
            <a:spLocks noGrp="1"/>
          </p:cNvSpPr>
          <p:nvPr>
            <p:ph type="dt" sz="half" idx="10"/>
          </p:nvPr>
        </p:nvSpPr>
        <p:spPr/>
        <p:txBody>
          <a:bodyPr/>
          <a:lstStyle/>
          <a:p>
            <a:fld id="{4FED5131-039D-D244-9C90-71044DEDF966}" type="datetimeFigureOut">
              <a:rPr lang="en-US" smtClean="0"/>
              <a:t>3/5/25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3958553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7" y="19202400"/>
            <a:ext cx="19751040" cy="2266952"/>
          </a:xfrm>
        </p:spPr>
        <p:txBody>
          <a:bodyPr anchor="b"/>
          <a:lstStyle>
            <a:lvl1pPr algn="l">
              <a:defRPr sz="7500" b="1"/>
            </a:lvl1pPr>
          </a:lstStyle>
          <a:p>
            <a:r>
              <a:rPr lang="en-US"/>
              <a:t>Click to edit Master title style</a:t>
            </a:r>
          </a:p>
        </p:txBody>
      </p:sp>
      <p:sp>
        <p:nvSpPr>
          <p:cNvPr id="3" name="Picture Placeholder 2"/>
          <p:cNvSpPr>
            <a:spLocks noGrp="1"/>
          </p:cNvSpPr>
          <p:nvPr>
            <p:ph type="pic" idx="1"/>
          </p:nvPr>
        </p:nvSpPr>
        <p:spPr>
          <a:xfrm>
            <a:off x="6452237" y="2451100"/>
            <a:ext cx="19751040" cy="16459200"/>
          </a:xfrm>
        </p:spPr>
        <p:txBody>
          <a:bodyPr/>
          <a:lstStyle>
            <a:lvl1pPr marL="0" indent="0">
              <a:buNone/>
              <a:defRPr sz="12100"/>
            </a:lvl1pPr>
            <a:lvl2pPr marL="1724284" indent="0">
              <a:buNone/>
              <a:defRPr sz="10600"/>
            </a:lvl2pPr>
            <a:lvl3pPr marL="3448568" indent="0">
              <a:buNone/>
              <a:defRPr sz="9100"/>
            </a:lvl3pPr>
            <a:lvl4pPr marL="5172852" indent="0">
              <a:buNone/>
              <a:defRPr sz="7500"/>
            </a:lvl4pPr>
            <a:lvl5pPr marL="6897136" indent="0">
              <a:buNone/>
              <a:defRPr sz="7500"/>
            </a:lvl5pPr>
            <a:lvl6pPr marL="8621420" indent="0">
              <a:buNone/>
              <a:defRPr sz="7500"/>
            </a:lvl6pPr>
            <a:lvl7pPr marL="10345704" indent="0">
              <a:buNone/>
              <a:defRPr sz="7500"/>
            </a:lvl7pPr>
            <a:lvl8pPr marL="12069989" indent="0">
              <a:buNone/>
              <a:defRPr sz="7500"/>
            </a:lvl8pPr>
            <a:lvl9pPr marL="13794273" indent="0">
              <a:buNone/>
              <a:defRPr sz="7500"/>
            </a:lvl9pPr>
          </a:lstStyle>
          <a:p>
            <a:endParaRPr lang="en-US"/>
          </a:p>
        </p:txBody>
      </p:sp>
      <p:sp>
        <p:nvSpPr>
          <p:cNvPr id="4" name="Text Placeholder 3"/>
          <p:cNvSpPr>
            <a:spLocks noGrp="1"/>
          </p:cNvSpPr>
          <p:nvPr>
            <p:ph type="body" sz="half" idx="2"/>
          </p:nvPr>
        </p:nvSpPr>
        <p:spPr>
          <a:xfrm>
            <a:off x="6452237" y="21469352"/>
            <a:ext cx="19751040" cy="3219448"/>
          </a:xfrm>
        </p:spPr>
        <p:txBody>
          <a:bodyPr/>
          <a:lstStyle>
            <a:lvl1pPr marL="0" indent="0">
              <a:buNone/>
              <a:defRPr sz="5300"/>
            </a:lvl1pPr>
            <a:lvl2pPr marL="1724284" indent="0">
              <a:buNone/>
              <a:defRPr sz="4500"/>
            </a:lvl2pPr>
            <a:lvl3pPr marL="3448568" indent="0">
              <a:buNone/>
              <a:defRPr sz="3800"/>
            </a:lvl3pPr>
            <a:lvl4pPr marL="5172852" indent="0">
              <a:buNone/>
              <a:defRPr sz="3400"/>
            </a:lvl4pPr>
            <a:lvl5pPr marL="6897136" indent="0">
              <a:buNone/>
              <a:defRPr sz="3400"/>
            </a:lvl5pPr>
            <a:lvl6pPr marL="8621420" indent="0">
              <a:buNone/>
              <a:defRPr sz="3400"/>
            </a:lvl6pPr>
            <a:lvl7pPr marL="10345704" indent="0">
              <a:buNone/>
              <a:defRPr sz="3400"/>
            </a:lvl7pPr>
            <a:lvl8pPr marL="12069989" indent="0">
              <a:buNone/>
              <a:defRPr sz="3400"/>
            </a:lvl8pPr>
            <a:lvl9pPr marL="13794273" indent="0">
              <a:buNone/>
              <a:defRPr sz="3400"/>
            </a:lvl9pPr>
          </a:lstStyle>
          <a:p>
            <a:pPr lvl="0"/>
            <a:r>
              <a:rPr lang="en-US"/>
              <a:t>Click to edit Master text styles</a:t>
            </a:r>
          </a:p>
        </p:txBody>
      </p:sp>
      <p:sp>
        <p:nvSpPr>
          <p:cNvPr id="5" name="Date Placeholder 4"/>
          <p:cNvSpPr>
            <a:spLocks noGrp="1"/>
          </p:cNvSpPr>
          <p:nvPr>
            <p:ph type="dt" sz="half" idx="10"/>
          </p:nvPr>
        </p:nvSpPr>
        <p:spPr/>
        <p:txBody>
          <a:bodyPr/>
          <a:lstStyle/>
          <a:p>
            <a:fld id="{4FED5131-039D-D244-9C90-71044DEDF966}" type="datetimeFigureOut">
              <a:rPr lang="en-US" smtClean="0"/>
              <a:t>3/5/25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3173742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1098552"/>
            <a:ext cx="29626560" cy="4572000"/>
          </a:xfrm>
          <a:prstGeom prst="rect">
            <a:avLst/>
          </a:prstGeom>
        </p:spPr>
        <p:txBody>
          <a:bodyPr vert="horz" lIns="344857" tIns="172428" rIns="344857" bIns="172428" rtlCol="0" anchor="ctr">
            <a:normAutofit/>
          </a:bodyPr>
          <a:lstStyle/>
          <a:p>
            <a:r>
              <a:rPr lang="en-US" dirty="0"/>
              <a:t>Click to edit Master title style</a:t>
            </a:r>
          </a:p>
        </p:txBody>
      </p:sp>
      <p:sp>
        <p:nvSpPr>
          <p:cNvPr id="3" name="Text Placeholder 2"/>
          <p:cNvSpPr>
            <a:spLocks noGrp="1"/>
          </p:cNvSpPr>
          <p:nvPr>
            <p:ph type="body" idx="1"/>
          </p:nvPr>
        </p:nvSpPr>
        <p:spPr>
          <a:xfrm>
            <a:off x="1645920" y="6400802"/>
            <a:ext cx="29626560" cy="18103852"/>
          </a:xfrm>
          <a:prstGeom prst="rect">
            <a:avLst/>
          </a:prstGeom>
        </p:spPr>
        <p:txBody>
          <a:bodyPr vert="horz" lIns="344857" tIns="172428" rIns="344857" bIns="172428"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645920" y="25425402"/>
            <a:ext cx="7680960" cy="1460500"/>
          </a:xfrm>
          <a:prstGeom prst="rect">
            <a:avLst/>
          </a:prstGeom>
        </p:spPr>
        <p:txBody>
          <a:bodyPr vert="horz" lIns="344857" tIns="172428" rIns="344857" bIns="172428" rtlCol="0" anchor="ctr"/>
          <a:lstStyle>
            <a:lvl1pPr algn="l">
              <a:defRPr sz="4500">
                <a:solidFill>
                  <a:schemeClr val="tx1">
                    <a:tint val="75000"/>
                  </a:schemeClr>
                </a:solidFill>
              </a:defRPr>
            </a:lvl1pPr>
          </a:lstStyle>
          <a:p>
            <a:fld id="{4FED5131-039D-D244-9C90-71044DEDF966}" type="datetimeFigureOut">
              <a:rPr lang="en-US" smtClean="0"/>
              <a:t>3/5/25</a:t>
            </a:fld>
            <a:endParaRPr lang="en-US"/>
          </a:p>
        </p:txBody>
      </p:sp>
      <p:sp>
        <p:nvSpPr>
          <p:cNvPr id="5" name="Footer Placeholder 4"/>
          <p:cNvSpPr>
            <a:spLocks noGrp="1"/>
          </p:cNvSpPr>
          <p:nvPr>
            <p:ph type="ftr" sz="quarter" idx="3"/>
          </p:nvPr>
        </p:nvSpPr>
        <p:spPr>
          <a:xfrm>
            <a:off x="11247120" y="25425402"/>
            <a:ext cx="10424160" cy="1460500"/>
          </a:xfrm>
          <a:prstGeom prst="rect">
            <a:avLst/>
          </a:prstGeom>
        </p:spPr>
        <p:txBody>
          <a:bodyPr vert="horz" lIns="344857" tIns="172428" rIns="344857" bIns="172428" rtlCol="0" anchor="ctr"/>
          <a:lstStyle>
            <a:lvl1pPr algn="ctr">
              <a:defRPr sz="4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591520" y="25425402"/>
            <a:ext cx="7680960" cy="1460500"/>
          </a:xfrm>
          <a:prstGeom prst="rect">
            <a:avLst/>
          </a:prstGeom>
        </p:spPr>
        <p:txBody>
          <a:bodyPr vert="horz" lIns="344857" tIns="172428" rIns="344857" bIns="172428" rtlCol="0" anchor="ctr"/>
          <a:lstStyle>
            <a:lvl1pPr algn="r">
              <a:defRPr sz="4500">
                <a:solidFill>
                  <a:schemeClr val="tx1">
                    <a:tint val="75000"/>
                  </a:schemeClr>
                </a:solidFill>
              </a:defRPr>
            </a:lvl1pPr>
          </a:lstStyle>
          <a:p>
            <a:fld id="{0A4FC1E9-6F05-A443-8290-CA8B2CB50170}" type="slidenum">
              <a:rPr lang="en-US" smtClean="0"/>
              <a:t>‹#›</a:t>
            </a:fld>
            <a:endParaRPr lang="en-US"/>
          </a:p>
        </p:txBody>
      </p:sp>
    </p:spTree>
    <p:extLst>
      <p:ext uri="{BB962C8B-B14F-4D97-AF65-F5344CB8AC3E}">
        <p14:creationId xmlns:p14="http://schemas.microsoft.com/office/powerpoint/2010/main" val="11355817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724284" rtl="0" eaLnBrk="1" latinLnBrk="0" hangingPunct="1">
        <a:spcBef>
          <a:spcPct val="0"/>
        </a:spcBef>
        <a:buNone/>
        <a:defRPr sz="16600" kern="1200">
          <a:solidFill>
            <a:schemeClr val="tx1"/>
          </a:solidFill>
          <a:latin typeface="Arial" panose="020B0604020202020204" pitchFamily="34" charset="0"/>
          <a:ea typeface="+mj-ea"/>
          <a:cs typeface="Arial" panose="020B0604020202020204" pitchFamily="34" charset="0"/>
        </a:defRPr>
      </a:lvl1pPr>
    </p:titleStyle>
    <p:bodyStyle>
      <a:lvl1pPr marL="1293213" indent="-1293213" algn="l" defTabSz="1724284" rtl="0" eaLnBrk="1" latinLnBrk="0" hangingPunct="1">
        <a:spcBef>
          <a:spcPct val="20000"/>
        </a:spcBef>
        <a:buFont typeface="Arial"/>
        <a:buChar char="•"/>
        <a:defRPr sz="12100" kern="1200">
          <a:solidFill>
            <a:schemeClr val="tx1"/>
          </a:solidFill>
          <a:latin typeface="Arial" panose="020B0604020202020204" pitchFamily="34" charset="0"/>
          <a:ea typeface="+mn-ea"/>
          <a:cs typeface="Arial" panose="020B0604020202020204" pitchFamily="34" charset="0"/>
        </a:defRPr>
      </a:lvl1pPr>
      <a:lvl2pPr marL="2801962" indent="-1077678" algn="l" defTabSz="1724284" rtl="0" eaLnBrk="1" latinLnBrk="0" hangingPunct="1">
        <a:spcBef>
          <a:spcPct val="20000"/>
        </a:spcBef>
        <a:buFont typeface="Arial"/>
        <a:buChar char="–"/>
        <a:defRPr sz="10600" kern="1200">
          <a:solidFill>
            <a:schemeClr val="tx1"/>
          </a:solidFill>
          <a:latin typeface="Arial" panose="020B0604020202020204" pitchFamily="34" charset="0"/>
          <a:ea typeface="+mn-ea"/>
          <a:cs typeface="Arial" panose="020B0604020202020204" pitchFamily="34" charset="0"/>
        </a:defRPr>
      </a:lvl2pPr>
      <a:lvl3pPr marL="4310710" indent="-862142" algn="l" defTabSz="1724284" rtl="0" eaLnBrk="1" latinLnBrk="0" hangingPunct="1">
        <a:spcBef>
          <a:spcPct val="20000"/>
        </a:spcBef>
        <a:buFont typeface="Arial"/>
        <a:buChar char="•"/>
        <a:defRPr sz="9100" kern="1200">
          <a:solidFill>
            <a:schemeClr val="tx1"/>
          </a:solidFill>
          <a:latin typeface="Arial" panose="020B0604020202020204" pitchFamily="34" charset="0"/>
          <a:ea typeface="+mn-ea"/>
          <a:cs typeface="Arial" panose="020B0604020202020204" pitchFamily="34" charset="0"/>
        </a:defRPr>
      </a:lvl3pPr>
      <a:lvl4pPr marL="6034994" indent="-862142" algn="l" defTabSz="1724284" rtl="0" eaLnBrk="1" latinLnBrk="0" hangingPunct="1">
        <a:spcBef>
          <a:spcPct val="20000"/>
        </a:spcBef>
        <a:buFont typeface="Arial"/>
        <a:buChar char="–"/>
        <a:defRPr sz="7500" kern="1200">
          <a:solidFill>
            <a:schemeClr val="tx1"/>
          </a:solidFill>
          <a:latin typeface="Arial" panose="020B0604020202020204" pitchFamily="34" charset="0"/>
          <a:ea typeface="+mn-ea"/>
          <a:cs typeface="Arial" panose="020B0604020202020204" pitchFamily="34" charset="0"/>
        </a:defRPr>
      </a:lvl4pPr>
      <a:lvl5pPr marL="7759278" indent="-862142" algn="l" defTabSz="1724284" rtl="0" eaLnBrk="1" latinLnBrk="0" hangingPunct="1">
        <a:spcBef>
          <a:spcPct val="20000"/>
        </a:spcBef>
        <a:buFont typeface="Arial"/>
        <a:buChar char="»"/>
        <a:defRPr sz="7500" kern="1200">
          <a:solidFill>
            <a:schemeClr val="tx1"/>
          </a:solidFill>
          <a:latin typeface="Arial" panose="020B0604020202020204" pitchFamily="34" charset="0"/>
          <a:ea typeface="+mn-ea"/>
          <a:cs typeface="Arial" panose="020B0604020202020204" pitchFamily="34" charset="0"/>
        </a:defRPr>
      </a:lvl5pPr>
      <a:lvl6pPr marL="9483562" indent="-862142" algn="l" defTabSz="1724284" rtl="0" eaLnBrk="1" latinLnBrk="0" hangingPunct="1">
        <a:spcBef>
          <a:spcPct val="20000"/>
        </a:spcBef>
        <a:buFont typeface="Arial"/>
        <a:buChar char="•"/>
        <a:defRPr sz="7500" kern="1200">
          <a:solidFill>
            <a:schemeClr val="tx1"/>
          </a:solidFill>
          <a:latin typeface="+mn-lt"/>
          <a:ea typeface="+mn-ea"/>
          <a:cs typeface="+mn-cs"/>
        </a:defRPr>
      </a:lvl6pPr>
      <a:lvl7pPr marL="11207847" indent="-862142" algn="l" defTabSz="1724284" rtl="0" eaLnBrk="1" latinLnBrk="0" hangingPunct="1">
        <a:spcBef>
          <a:spcPct val="20000"/>
        </a:spcBef>
        <a:buFont typeface="Arial"/>
        <a:buChar char="•"/>
        <a:defRPr sz="7500" kern="1200">
          <a:solidFill>
            <a:schemeClr val="tx1"/>
          </a:solidFill>
          <a:latin typeface="+mn-lt"/>
          <a:ea typeface="+mn-ea"/>
          <a:cs typeface="+mn-cs"/>
        </a:defRPr>
      </a:lvl7pPr>
      <a:lvl8pPr marL="12932131" indent="-862142" algn="l" defTabSz="1724284" rtl="0" eaLnBrk="1" latinLnBrk="0" hangingPunct="1">
        <a:spcBef>
          <a:spcPct val="20000"/>
        </a:spcBef>
        <a:buFont typeface="Arial"/>
        <a:buChar char="•"/>
        <a:defRPr sz="7500" kern="1200">
          <a:solidFill>
            <a:schemeClr val="tx1"/>
          </a:solidFill>
          <a:latin typeface="+mn-lt"/>
          <a:ea typeface="+mn-ea"/>
          <a:cs typeface="+mn-cs"/>
        </a:defRPr>
      </a:lvl8pPr>
      <a:lvl9pPr marL="14656415" indent="-862142" algn="l" defTabSz="1724284" rtl="0" eaLnBrk="1" latinLnBrk="0" hangingPunct="1">
        <a:spcBef>
          <a:spcPct val="20000"/>
        </a:spcBef>
        <a:buFont typeface="Arial"/>
        <a:buChar char="•"/>
        <a:defRPr sz="7500" kern="1200">
          <a:solidFill>
            <a:schemeClr val="tx1"/>
          </a:solidFill>
          <a:latin typeface="+mn-lt"/>
          <a:ea typeface="+mn-ea"/>
          <a:cs typeface="+mn-cs"/>
        </a:defRPr>
      </a:lvl9pPr>
    </p:bodyStyle>
    <p:otherStyle>
      <a:defPPr>
        <a:defRPr lang="en-US"/>
      </a:defPPr>
      <a:lvl1pPr marL="0" algn="l" defTabSz="1724284" rtl="0" eaLnBrk="1" latinLnBrk="0" hangingPunct="1">
        <a:defRPr sz="6800" kern="1200">
          <a:solidFill>
            <a:schemeClr val="tx1"/>
          </a:solidFill>
          <a:latin typeface="+mn-lt"/>
          <a:ea typeface="+mn-ea"/>
          <a:cs typeface="+mn-cs"/>
        </a:defRPr>
      </a:lvl1pPr>
      <a:lvl2pPr marL="1724284" algn="l" defTabSz="1724284" rtl="0" eaLnBrk="1" latinLnBrk="0" hangingPunct="1">
        <a:defRPr sz="6800" kern="1200">
          <a:solidFill>
            <a:schemeClr val="tx1"/>
          </a:solidFill>
          <a:latin typeface="+mn-lt"/>
          <a:ea typeface="+mn-ea"/>
          <a:cs typeface="+mn-cs"/>
        </a:defRPr>
      </a:lvl2pPr>
      <a:lvl3pPr marL="3448568" algn="l" defTabSz="1724284" rtl="0" eaLnBrk="1" latinLnBrk="0" hangingPunct="1">
        <a:defRPr sz="6800" kern="1200">
          <a:solidFill>
            <a:schemeClr val="tx1"/>
          </a:solidFill>
          <a:latin typeface="+mn-lt"/>
          <a:ea typeface="+mn-ea"/>
          <a:cs typeface="+mn-cs"/>
        </a:defRPr>
      </a:lvl3pPr>
      <a:lvl4pPr marL="5172852" algn="l" defTabSz="1724284" rtl="0" eaLnBrk="1" latinLnBrk="0" hangingPunct="1">
        <a:defRPr sz="6800" kern="1200">
          <a:solidFill>
            <a:schemeClr val="tx1"/>
          </a:solidFill>
          <a:latin typeface="+mn-lt"/>
          <a:ea typeface="+mn-ea"/>
          <a:cs typeface="+mn-cs"/>
        </a:defRPr>
      </a:lvl4pPr>
      <a:lvl5pPr marL="6897136" algn="l" defTabSz="1724284" rtl="0" eaLnBrk="1" latinLnBrk="0" hangingPunct="1">
        <a:defRPr sz="6800" kern="1200">
          <a:solidFill>
            <a:schemeClr val="tx1"/>
          </a:solidFill>
          <a:latin typeface="+mn-lt"/>
          <a:ea typeface="+mn-ea"/>
          <a:cs typeface="+mn-cs"/>
        </a:defRPr>
      </a:lvl5pPr>
      <a:lvl6pPr marL="8621420" algn="l" defTabSz="1724284" rtl="0" eaLnBrk="1" latinLnBrk="0" hangingPunct="1">
        <a:defRPr sz="6800" kern="1200">
          <a:solidFill>
            <a:schemeClr val="tx1"/>
          </a:solidFill>
          <a:latin typeface="+mn-lt"/>
          <a:ea typeface="+mn-ea"/>
          <a:cs typeface="+mn-cs"/>
        </a:defRPr>
      </a:lvl6pPr>
      <a:lvl7pPr marL="10345704" algn="l" defTabSz="1724284" rtl="0" eaLnBrk="1" latinLnBrk="0" hangingPunct="1">
        <a:defRPr sz="6800" kern="1200">
          <a:solidFill>
            <a:schemeClr val="tx1"/>
          </a:solidFill>
          <a:latin typeface="+mn-lt"/>
          <a:ea typeface="+mn-ea"/>
          <a:cs typeface="+mn-cs"/>
        </a:defRPr>
      </a:lvl7pPr>
      <a:lvl8pPr marL="12069989" algn="l" defTabSz="1724284" rtl="0" eaLnBrk="1" latinLnBrk="0" hangingPunct="1">
        <a:defRPr sz="6800" kern="1200">
          <a:solidFill>
            <a:schemeClr val="tx1"/>
          </a:solidFill>
          <a:latin typeface="+mn-lt"/>
          <a:ea typeface="+mn-ea"/>
          <a:cs typeface="+mn-cs"/>
        </a:defRPr>
      </a:lvl8pPr>
      <a:lvl9pPr marL="13794273" algn="l" defTabSz="1724284" rtl="0" eaLnBrk="1" latinLnBrk="0" hangingPunct="1">
        <a:defRPr sz="6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13" Type="http://schemas.microsoft.com/office/2007/relationships/diagramDrawing" Target="../diagrams/drawing1.xml"/><Relationship Id="rId3" Type="http://schemas.openxmlformats.org/officeDocument/2006/relationships/chart" Target="../charts/chart1.xml"/><Relationship Id="rId7" Type="http://schemas.openxmlformats.org/officeDocument/2006/relationships/image" Target="../media/image3.png"/><Relationship Id="rId12" Type="http://schemas.openxmlformats.org/officeDocument/2006/relationships/diagramColors" Target="../diagrams/colors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chart" Target="../charts/chart3.xml"/><Relationship Id="rId11" Type="http://schemas.openxmlformats.org/officeDocument/2006/relationships/diagramQuickStyle" Target="../diagrams/quickStyle1.xml"/><Relationship Id="rId5" Type="http://schemas.openxmlformats.org/officeDocument/2006/relationships/chart" Target="../charts/chart2.xml"/><Relationship Id="rId10" Type="http://schemas.openxmlformats.org/officeDocument/2006/relationships/diagramLayout" Target="../diagrams/layout1.xml"/><Relationship Id="rId4" Type="http://schemas.openxmlformats.org/officeDocument/2006/relationships/image" Target="../media/image2.png"/><Relationship Id="rId9"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Rectangle 5"/>
          <p:cNvSpPr>
            <a:spLocks noChangeArrowheads="1"/>
          </p:cNvSpPr>
          <p:nvPr/>
        </p:nvSpPr>
        <p:spPr bwMode="auto">
          <a:xfrm>
            <a:off x="946152" y="1550523"/>
            <a:ext cx="24332239" cy="298521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243" tIns="45614" rIns="91243" bIns="45614">
            <a:spAutoFit/>
          </a:bodyPr>
          <a:lstStyle>
            <a:lvl1pPr>
              <a:defRPr sz="2900">
                <a:solidFill>
                  <a:schemeClr val="tx1"/>
                </a:solidFill>
                <a:latin typeface="Arial Narrow" charset="0"/>
                <a:ea typeface="ＭＳ Ｐゴシック" charset="-128"/>
              </a:defRPr>
            </a:lvl1pPr>
            <a:lvl2pPr marL="37931725" indent="-37474525">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spcBef>
                <a:spcPts val="0"/>
              </a:spcBef>
              <a:spcAft>
                <a:spcPts val="0"/>
              </a:spcAft>
              <a:defRPr/>
            </a:pPr>
            <a:r>
              <a:rPr lang="en-US" altLang="en-US" sz="7700" dirty="0">
                <a:solidFill>
                  <a:srgbClr val="FFFFFF"/>
                </a:solidFill>
                <a:latin typeface="Arial" panose="020B0604020202020204" pitchFamily="34" charset="0"/>
                <a:ea typeface="Arial" charset="0"/>
                <a:cs typeface="Arial" panose="020B0604020202020204" pitchFamily="34" charset="0"/>
              </a:rPr>
              <a:t>ACADEMIC RESEARCH POSTER TEMPLATE</a:t>
            </a:r>
          </a:p>
          <a:p>
            <a:pPr>
              <a:spcBef>
                <a:spcPts val="600"/>
              </a:spcBef>
              <a:spcAft>
                <a:spcPts val="1800"/>
              </a:spcAft>
              <a:defRPr/>
            </a:pPr>
            <a:r>
              <a:rPr lang="en-US" altLang="en-US" sz="4400" dirty="0">
                <a:solidFill>
                  <a:srgbClr val="FFFFFF"/>
                </a:solidFill>
                <a:latin typeface="Arial" panose="020B0604020202020204" pitchFamily="34" charset="0"/>
                <a:ea typeface="Arial" charset="0"/>
                <a:cs typeface="Arial" panose="020B0604020202020204" pitchFamily="34" charset="0"/>
              </a:rPr>
              <a:t>Subtitle for Academic Research Poster (36x30 inches)</a:t>
            </a:r>
          </a:p>
          <a:p>
            <a:pPr>
              <a:spcBef>
                <a:spcPts val="1800"/>
              </a:spcBef>
              <a:defRPr/>
            </a:pPr>
            <a:r>
              <a:rPr lang="en-US" altLang="en-US" sz="3200" dirty="0">
                <a:solidFill>
                  <a:srgbClr val="FFFFFF"/>
                </a:solidFill>
                <a:latin typeface="Arial" panose="020B0604020202020204" pitchFamily="34" charset="0"/>
                <a:ea typeface="Arial" charset="0"/>
                <a:cs typeface="Arial" panose="020B0604020202020204" pitchFamily="34" charset="0"/>
              </a:rPr>
              <a:t>Your names and the names of the people who contributed to this presentation</a:t>
            </a:r>
          </a:p>
        </p:txBody>
      </p:sp>
      <p:cxnSp>
        <p:nvCxnSpPr>
          <p:cNvPr id="5" name="Straight Connector 4"/>
          <p:cNvCxnSpPr/>
          <p:nvPr/>
        </p:nvCxnSpPr>
        <p:spPr bwMode="auto">
          <a:xfrm>
            <a:off x="946150" y="12804727"/>
            <a:ext cx="9784080" cy="0"/>
          </a:xfrm>
          <a:prstGeom prst="line">
            <a:avLst/>
          </a:prstGeom>
          <a:noFill/>
          <a:ln w="25400" cap="flat" cmpd="sng" algn="ctr">
            <a:solidFill>
              <a:schemeClr val="tx1"/>
            </a:solidFill>
            <a:prstDash val="dash"/>
            <a:round/>
            <a:headEnd type="none" w="med" len="med"/>
            <a:tailEnd type="none" w="med" len="med"/>
          </a:ln>
          <a:effectLst/>
        </p:spPr>
      </p:cxnSp>
      <p:graphicFrame>
        <p:nvGraphicFramePr>
          <p:cNvPr id="7" name="Chart 4"/>
          <p:cNvGraphicFramePr>
            <a:graphicFrameLocks/>
          </p:cNvGraphicFramePr>
          <p:nvPr>
            <p:extLst>
              <p:ext uri="{D42A27DB-BD31-4B8C-83A1-F6EECF244321}">
                <p14:modId xmlns:p14="http://schemas.microsoft.com/office/powerpoint/2010/main" val="4036051612"/>
              </p:ext>
            </p:extLst>
          </p:nvPr>
        </p:nvGraphicFramePr>
        <p:xfrm>
          <a:off x="11257057" y="13627406"/>
          <a:ext cx="6554233" cy="5284523"/>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7"/>
          <p:cNvSpPr/>
          <p:nvPr/>
        </p:nvSpPr>
        <p:spPr>
          <a:xfrm>
            <a:off x="17372342" y="15536214"/>
            <a:ext cx="2962275" cy="1619250"/>
          </a:xfrm>
          <a:prstGeom prst="rect">
            <a:avLst/>
          </a:prstGeom>
          <a:solidFill>
            <a:srgbClr val="00A69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9" name="Freeform 8"/>
          <p:cNvSpPr/>
          <p:nvPr/>
        </p:nvSpPr>
        <p:spPr>
          <a:xfrm>
            <a:off x="17543792" y="15753702"/>
            <a:ext cx="249237" cy="1147762"/>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0" name="Freeform 9"/>
          <p:cNvSpPr/>
          <p:nvPr/>
        </p:nvSpPr>
        <p:spPr>
          <a:xfrm rot="10800000">
            <a:off x="19867892" y="15771164"/>
            <a:ext cx="249237" cy="1147763"/>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1" name="TextBox 64"/>
          <p:cNvSpPr txBox="1">
            <a:spLocks noChangeArrowheads="1"/>
          </p:cNvSpPr>
          <p:nvPr/>
        </p:nvSpPr>
        <p:spPr bwMode="auto">
          <a:xfrm>
            <a:off x="17799380" y="15844188"/>
            <a:ext cx="2203120" cy="9233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r>
              <a:rPr lang="en-US" altLang="en-US" sz="1800" dirty="0">
                <a:solidFill>
                  <a:schemeClr val="bg1"/>
                </a:solidFill>
                <a:latin typeface="Arial" charset="0"/>
                <a:ea typeface="Arial" charset="0"/>
              </a:rPr>
              <a:t>Figure A: neque dignissim, and in aliquet nisl et umis.</a:t>
            </a:r>
          </a:p>
        </p:txBody>
      </p:sp>
      <p:sp>
        <p:nvSpPr>
          <p:cNvPr id="12" name="Arc 11"/>
          <p:cNvSpPr/>
          <p:nvPr/>
        </p:nvSpPr>
        <p:spPr>
          <a:xfrm rot="16200000">
            <a:off x="15757414" y="14812754"/>
            <a:ext cx="2157413" cy="2136775"/>
          </a:xfrm>
          <a:prstGeom prst="arc">
            <a:avLst>
              <a:gd name="adj1" fmla="val 16200000"/>
              <a:gd name="adj2" fmla="val 3291054"/>
            </a:avLst>
          </a:prstGeom>
          <a:ln w="38100">
            <a:solidFill>
              <a:schemeClr val="accent3"/>
            </a:solidFill>
            <a:prstDash val="solid"/>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83016" y="13900534"/>
            <a:ext cx="707508" cy="707509"/>
          </a:xfrm>
          <a:prstGeom prst="rect">
            <a:avLst/>
          </a:prstGeom>
        </p:spPr>
      </p:pic>
      <p:graphicFrame>
        <p:nvGraphicFramePr>
          <p:cNvPr id="14" name="Chart 4"/>
          <p:cNvGraphicFramePr>
            <a:graphicFrameLocks/>
          </p:cNvGraphicFramePr>
          <p:nvPr>
            <p:extLst>
              <p:ext uri="{D42A27DB-BD31-4B8C-83A1-F6EECF244321}">
                <p14:modId xmlns:p14="http://schemas.microsoft.com/office/powerpoint/2010/main" val="2782070330"/>
              </p:ext>
            </p:extLst>
          </p:nvPr>
        </p:nvGraphicFramePr>
        <p:xfrm>
          <a:off x="16469341" y="19499588"/>
          <a:ext cx="5134664" cy="494359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5" name="Chart 4"/>
          <p:cNvGraphicFramePr>
            <a:graphicFrameLocks/>
          </p:cNvGraphicFramePr>
          <p:nvPr>
            <p:extLst>
              <p:ext uri="{D42A27DB-BD31-4B8C-83A1-F6EECF244321}">
                <p14:modId xmlns:p14="http://schemas.microsoft.com/office/powerpoint/2010/main" val="3847725882"/>
              </p:ext>
            </p:extLst>
          </p:nvPr>
        </p:nvGraphicFramePr>
        <p:xfrm>
          <a:off x="11244976" y="19499588"/>
          <a:ext cx="5134664" cy="4943590"/>
        </p:xfrm>
        <a:graphic>
          <a:graphicData uri="http://schemas.openxmlformats.org/drawingml/2006/chart">
            <c:chart xmlns:c="http://schemas.openxmlformats.org/drawingml/2006/chart" xmlns:r="http://schemas.openxmlformats.org/officeDocument/2006/relationships" r:id="rId6"/>
          </a:graphicData>
        </a:graphic>
      </p:graphicFrame>
      <p:pic>
        <p:nvPicPr>
          <p:cNvPr id="16" name="Picture 1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583016" y="19899659"/>
            <a:ext cx="707508" cy="707509"/>
          </a:xfrm>
          <a:prstGeom prst="rect">
            <a:avLst/>
          </a:prstGeom>
        </p:spPr>
      </p:pic>
      <p:pic>
        <p:nvPicPr>
          <p:cNvPr id="17" name="Picture 1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6732836" y="19956809"/>
            <a:ext cx="707508" cy="707509"/>
          </a:xfrm>
          <a:prstGeom prst="rect">
            <a:avLst/>
          </a:prstGeom>
        </p:spPr>
      </p:pic>
      <p:cxnSp>
        <p:nvCxnSpPr>
          <p:cNvPr id="18" name="Straight Connector 17"/>
          <p:cNvCxnSpPr/>
          <p:nvPr/>
        </p:nvCxnSpPr>
        <p:spPr bwMode="auto">
          <a:xfrm>
            <a:off x="11544300" y="19328136"/>
            <a:ext cx="9784080" cy="0"/>
          </a:xfrm>
          <a:prstGeom prst="line">
            <a:avLst/>
          </a:prstGeom>
          <a:noFill/>
          <a:ln w="25400" cap="flat" cmpd="sng" algn="ctr">
            <a:solidFill>
              <a:schemeClr val="tx1"/>
            </a:solidFill>
            <a:prstDash val="dash"/>
            <a:round/>
            <a:headEnd type="none" w="med" len="med"/>
            <a:tailEnd type="none" w="med" len="med"/>
          </a:ln>
          <a:effectLst/>
        </p:spPr>
      </p:cxnSp>
      <p:cxnSp>
        <p:nvCxnSpPr>
          <p:cNvPr id="19" name="Straight Connector 18"/>
          <p:cNvCxnSpPr/>
          <p:nvPr/>
        </p:nvCxnSpPr>
        <p:spPr bwMode="auto">
          <a:xfrm>
            <a:off x="16526491" y="19732324"/>
            <a:ext cx="0" cy="4466253"/>
          </a:xfrm>
          <a:prstGeom prst="line">
            <a:avLst/>
          </a:prstGeom>
          <a:noFill/>
          <a:ln w="25400" cap="flat" cmpd="sng" algn="ctr">
            <a:solidFill>
              <a:schemeClr val="tx1"/>
            </a:solidFill>
            <a:prstDash val="dash"/>
            <a:round/>
            <a:headEnd type="none" w="med" len="med"/>
            <a:tailEnd type="none" w="med" len="med"/>
          </a:ln>
          <a:effectLst/>
        </p:spPr>
      </p:cxnSp>
      <p:graphicFrame>
        <p:nvGraphicFramePr>
          <p:cNvPr id="26" name="Picture Placeholder 11"/>
          <p:cNvGraphicFramePr>
            <a:graphicFrameLocks/>
          </p:cNvGraphicFramePr>
          <p:nvPr>
            <p:extLst>
              <p:ext uri="{D42A27DB-BD31-4B8C-83A1-F6EECF244321}">
                <p14:modId xmlns:p14="http://schemas.microsoft.com/office/powerpoint/2010/main" val="2681961911"/>
              </p:ext>
            </p:extLst>
          </p:nvPr>
        </p:nvGraphicFramePr>
        <p:xfrm>
          <a:off x="22586979" y="10025945"/>
          <a:ext cx="6976172" cy="5305598"/>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27" name="TextBox 26"/>
          <p:cNvSpPr txBox="1"/>
          <p:nvPr/>
        </p:nvSpPr>
        <p:spPr>
          <a:xfrm>
            <a:off x="22343714" y="15732361"/>
            <a:ext cx="9791700" cy="1835545"/>
          </a:xfrm>
          <a:prstGeom prst="rect">
            <a:avLst/>
          </a:prstGeom>
          <a:solidFill>
            <a:schemeClr val="bg1">
              <a:alpha val="42000"/>
            </a:schemeClr>
          </a:solidFill>
        </p:spPr>
        <p:txBody>
          <a:bodyPr wrap="square">
            <a:spAutoFit/>
          </a:bodyPr>
          <a:lstStyle/>
          <a:p>
            <a:pPr>
              <a:lnSpc>
                <a:spcPts val="4600"/>
              </a:lnSpc>
              <a:spcBef>
                <a:spcPts val="0"/>
              </a:spcBef>
              <a:defRPr/>
            </a:pPr>
            <a:r>
              <a:rPr lang="en-US" sz="2600" b="1" dirty="0">
                <a:solidFill>
                  <a:schemeClr val="tx2"/>
                </a:solidFill>
                <a:latin typeface="Arial" charset="0"/>
                <a:ea typeface="Arial" charset="0"/>
                <a:cs typeface="Arial" charset="0"/>
              </a:rPr>
              <a:t>MAURIS ORCI MI VARIUS ID DIAM</a:t>
            </a:r>
            <a:br>
              <a:rPr lang="en-US" sz="2800" dirty="0">
                <a:solidFill>
                  <a:schemeClr val="bg2">
                    <a:lumMod val="50000"/>
                  </a:schemeClr>
                </a:solidFill>
                <a:latin typeface="Arial" charset="0"/>
                <a:ea typeface="Arial" charset="0"/>
                <a:cs typeface="Arial" charset="0"/>
              </a:rPr>
            </a:br>
            <a:r>
              <a:rPr lang="en-US" sz="2800" dirty="0">
                <a:latin typeface="Arial" charset="0"/>
                <a:ea typeface="Arial" charset="0"/>
                <a:cs typeface="Arial" charset="0"/>
              </a:rPr>
              <a:t>Egestas auctor enim. Praesent ut massa nibh. Duis purus neque, facilisis cursus ultrices vel, ullamcorper ac augue.</a:t>
            </a:r>
          </a:p>
        </p:txBody>
      </p:sp>
      <p:sp>
        <p:nvSpPr>
          <p:cNvPr id="28" name="Freeform 27"/>
          <p:cNvSpPr/>
          <p:nvPr/>
        </p:nvSpPr>
        <p:spPr>
          <a:xfrm>
            <a:off x="28683648" y="11884119"/>
            <a:ext cx="247650" cy="1147763"/>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9" name="Freeform 28"/>
          <p:cNvSpPr/>
          <p:nvPr/>
        </p:nvSpPr>
        <p:spPr>
          <a:xfrm rot="10800000">
            <a:off x="31141562" y="11883325"/>
            <a:ext cx="249237" cy="1149350"/>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0" name="TextBox 29"/>
          <p:cNvSpPr txBox="1"/>
          <p:nvPr/>
        </p:nvSpPr>
        <p:spPr>
          <a:xfrm>
            <a:off x="28947406" y="11990636"/>
            <a:ext cx="2194155" cy="923330"/>
          </a:xfrm>
          <a:prstGeom prst="rect">
            <a:avLst/>
          </a:prstGeom>
          <a:noFill/>
        </p:spPr>
        <p:txBody>
          <a:bodyPr wrap="square">
            <a:spAutoFit/>
          </a:bodyPr>
          <a:lstStyle/>
          <a:p>
            <a:pPr>
              <a:defRPr/>
            </a:pPr>
            <a:r>
              <a:rPr lang="en-US" sz="1800" b="1" dirty="0">
                <a:solidFill>
                  <a:schemeClr val="accent3"/>
                </a:solidFill>
                <a:latin typeface="Arial" charset="0"/>
                <a:ea typeface="Arial" charset="0"/>
                <a:cs typeface="Arial" charset="0"/>
              </a:rPr>
              <a:t>Series: </a:t>
            </a:r>
            <a:r>
              <a:rPr lang="en-US" sz="1800" dirty="0">
                <a:solidFill>
                  <a:schemeClr val="accent3"/>
                </a:solidFill>
                <a:latin typeface="Arial" charset="0"/>
                <a:ea typeface="Arial" charset="0"/>
                <a:cs typeface="Arial" charset="0"/>
              </a:rPr>
              <a:t>in et neque dignissim, and in aliquet nisl et umis.</a:t>
            </a:r>
          </a:p>
        </p:txBody>
      </p:sp>
      <p:sp>
        <p:nvSpPr>
          <p:cNvPr id="31" name="Arc 30"/>
          <p:cNvSpPr/>
          <p:nvPr/>
        </p:nvSpPr>
        <p:spPr>
          <a:xfrm rot="16200000">
            <a:off x="27381873" y="11334880"/>
            <a:ext cx="1968501" cy="2132807"/>
          </a:xfrm>
          <a:prstGeom prst="arc">
            <a:avLst>
              <a:gd name="adj1" fmla="val 16200000"/>
              <a:gd name="adj2" fmla="val 2592668"/>
            </a:avLst>
          </a:prstGeom>
          <a:ln w="38100">
            <a:solidFill>
              <a:schemeClr val="accent3"/>
            </a:solidFill>
            <a:prstDash val="dash"/>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cxnSp>
        <p:nvCxnSpPr>
          <p:cNvPr id="32" name="Straight Connector 31"/>
          <p:cNvCxnSpPr/>
          <p:nvPr/>
        </p:nvCxnSpPr>
        <p:spPr bwMode="auto">
          <a:xfrm>
            <a:off x="22339300" y="18187436"/>
            <a:ext cx="9207500" cy="0"/>
          </a:xfrm>
          <a:prstGeom prst="line">
            <a:avLst/>
          </a:prstGeom>
          <a:noFill/>
          <a:ln w="25400" cap="flat" cmpd="sng" algn="ctr">
            <a:solidFill>
              <a:schemeClr val="tx1"/>
            </a:solidFill>
            <a:prstDash val="dash"/>
            <a:round/>
            <a:headEnd type="none" w="med" len="med"/>
            <a:tailEnd type="none" w="med" len="med"/>
          </a:ln>
          <a:effectLst/>
        </p:spPr>
      </p:cxnSp>
      <p:sp>
        <p:nvSpPr>
          <p:cNvPr id="74" name="TextBox 73"/>
          <p:cNvSpPr txBox="1"/>
          <p:nvPr/>
        </p:nvSpPr>
        <p:spPr>
          <a:xfrm>
            <a:off x="837454" y="22583637"/>
            <a:ext cx="9829800" cy="1835545"/>
          </a:xfrm>
          <a:prstGeom prst="rect">
            <a:avLst/>
          </a:prstGeom>
          <a:solidFill>
            <a:schemeClr val="bg1">
              <a:alpha val="42000"/>
            </a:schemeClr>
          </a:solidFill>
        </p:spPr>
        <p:txBody>
          <a:bodyPr>
            <a:spAutoFit/>
          </a:bodyPr>
          <a:lstStyle/>
          <a:p>
            <a:pPr>
              <a:lnSpc>
                <a:spcPts val="4600"/>
              </a:lnSpc>
              <a:spcBef>
                <a:spcPts val="0"/>
              </a:spcBef>
              <a:defRPr/>
            </a:pPr>
            <a:r>
              <a:rPr lang="en-US" sz="2600" b="1" dirty="0">
                <a:solidFill>
                  <a:schemeClr val="tx2"/>
                </a:solidFill>
                <a:latin typeface="Arial" charset="0"/>
                <a:ea typeface="Arial" charset="0"/>
                <a:cs typeface="Arial" charset="0"/>
              </a:rPr>
              <a:t>MAURIS ORCI MI VARIUS ID DIAM</a:t>
            </a:r>
            <a:br>
              <a:rPr lang="en-US" sz="2800" dirty="0">
                <a:solidFill>
                  <a:schemeClr val="bg2">
                    <a:lumMod val="50000"/>
                  </a:schemeClr>
                </a:solidFill>
                <a:latin typeface="Arial" charset="0"/>
                <a:ea typeface="Arial" charset="0"/>
                <a:cs typeface="Arial" charset="0"/>
              </a:rPr>
            </a:br>
            <a:r>
              <a:rPr lang="en-US" sz="2800" dirty="0">
                <a:latin typeface="Arial" charset="0"/>
                <a:ea typeface="Arial" charset="0"/>
                <a:cs typeface="Arial" charset="0"/>
              </a:rPr>
              <a:t>Egestas auctor enim. Praesent ut massa nibh. Duis purus neque, facilisis cursus ultrices vel, ullamcorper ac augue.</a:t>
            </a:r>
          </a:p>
        </p:txBody>
      </p:sp>
      <p:cxnSp>
        <p:nvCxnSpPr>
          <p:cNvPr id="75" name="Straight Connector 74"/>
          <p:cNvCxnSpPr/>
          <p:nvPr/>
        </p:nvCxnSpPr>
        <p:spPr bwMode="auto">
          <a:xfrm>
            <a:off x="786654" y="22132642"/>
            <a:ext cx="9706610" cy="0"/>
          </a:xfrm>
          <a:prstGeom prst="line">
            <a:avLst/>
          </a:prstGeom>
          <a:noFill/>
          <a:ln w="25400" cap="flat" cmpd="sng" algn="ctr">
            <a:solidFill>
              <a:schemeClr val="tx1"/>
            </a:solidFill>
            <a:prstDash val="dash"/>
            <a:round/>
            <a:headEnd type="none" w="med" len="med"/>
            <a:tailEnd type="none" w="med" len="med"/>
          </a:ln>
          <a:effectLst/>
        </p:spPr>
      </p:cxnSp>
      <p:sp>
        <p:nvSpPr>
          <p:cNvPr id="76" name="Rectangle 75"/>
          <p:cNvSpPr/>
          <p:nvPr/>
        </p:nvSpPr>
        <p:spPr>
          <a:xfrm>
            <a:off x="21733301" y="25342628"/>
            <a:ext cx="10575501" cy="1496101"/>
          </a:xfrm>
          <a:prstGeom prst="rect">
            <a:avLst/>
          </a:prstGeom>
        </p:spPr>
        <p:txBody>
          <a:bodyPr wrap="square">
            <a:noAutofit/>
          </a:bodyPr>
          <a:lstStyle/>
          <a:p>
            <a:pPr>
              <a:spcAft>
                <a:spcPts val="400"/>
              </a:spcAft>
              <a:defRPr/>
            </a:pPr>
            <a:r>
              <a:rPr lang="en-US" altLang="en-US" sz="2800" dirty="0">
                <a:solidFill>
                  <a:schemeClr val="bg1"/>
                </a:solidFill>
                <a:latin typeface="Arial" panose="020B0604020202020204" pitchFamily="34" charset="0"/>
                <a:ea typeface="Arial" charset="0"/>
                <a:cs typeface="Arial" panose="020B0604020202020204" pitchFamily="34" charset="0"/>
              </a:rPr>
              <a:t>Department name goes here </a:t>
            </a:r>
            <a:br>
              <a:rPr lang="en-US" altLang="en-US" sz="2800" dirty="0">
                <a:solidFill>
                  <a:schemeClr val="bg1"/>
                </a:solidFill>
                <a:latin typeface="Arial" panose="020B0604020202020204" pitchFamily="34" charset="0"/>
                <a:ea typeface="Arial" charset="0"/>
                <a:cs typeface="Arial" panose="020B0604020202020204" pitchFamily="34" charset="0"/>
              </a:rPr>
            </a:br>
            <a:r>
              <a:rPr lang="en-US" altLang="en-US" sz="2800" dirty="0">
                <a:solidFill>
                  <a:schemeClr val="bg1"/>
                </a:solidFill>
                <a:latin typeface="Arial" panose="020B0604020202020204" pitchFamily="34" charset="0"/>
                <a:ea typeface="Arial" charset="0"/>
                <a:cs typeface="Arial" panose="020B0604020202020204" pitchFamily="34" charset="0"/>
              </a:rPr>
              <a:t>School of Management</a:t>
            </a:r>
          </a:p>
          <a:p>
            <a:pPr>
              <a:spcAft>
                <a:spcPts val="80"/>
              </a:spcAft>
              <a:defRPr/>
            </a:pPr>
            <a:r>
              <a:rPr lang="en-US" sz="3400" b="1" dirty="0" err="1">
                <a:solidFill>
                  <a:schemeClr val="bg1"/>
                </a:solidFill>
                <a:latin typeface="Arial" panose="020B0604020202020204" pitchFamily="34" charset="0"/>
                <a:cs typeface="Arial" panose="020B0604020202020204" pitchFamily="34" charset="0"/>
              </a:rPr>
              <a:t>management.buffalo.edu</a:t>
            </a:r>
            <a:endParaRPr lang="en-US" sz="3400" b="1" dirty="0">
              <a:solidFill>
                <a:schemeClr val="bg1"/>
              </a:solidFill>
              <a:latin typeface="Arial" panose="020B0604020202020204" pitchFamily="34" charset="0"/>
              <a:cs typeface="Arial" panose="020B0604020202020204" pitchFamily="34" charset="0"/>
            </a:endParaRPr>
          </a:p>
          <a:p>
            <a:pPr>
              <a:spcAft>
                <a:spcPts val="80"/>
              </a:spcAft>
              <a:defRPr/>
            </a:pPr>
            <a:endParaRPr lang="en-US" altLang="en-US" sz="2800" dirty="0">
              <a:solidFill>
                <a:schemeClr val="bg1"/>
              </a:solidFill>
              <a:latin typeface="Arial" panose="020B0604020202020204" pitchFamily="34" charset="0"/>
              <a:ea typeface="Arial" charset="0"/>
              <a:cs typeface="Arial" panose="020B0604020202020204" pitchFamily="34" charset="0"/>
            </a:endParaRPr>
          </a:p>
        </p:txBody>
      </p:sp>
      <p:sp>
        <p:nvSpPr>
          <p:cNvPr id="77" name="TextBox 3"/>
          <p:cNvSpPr txBox="1">
            <a:spLocks noChangeArrowheads="1"/>
          </p:cNvSpPr>
          <p:nvPr/>
        </p:nvSpPr>
        <p:spPr bwMode="auto">
          <a:xfrm>
            <a:off x="974090" y="6432446"/>
            <a:ext cx="9829800" cy="5840915"/>
          </a:xfrm>
          <a:prstGeom prst="rect">
            <a:avLst/>
          </a:prstGeom>
          <a:solidFill>
            <a:schemeClr val="bg1">
              <a:alpha val="63000"/>
            </a:schemeClr>
          </a:solidFill>
          <a:ln>
            <a:noFill/>
          </a:ln>
          <a:effectLst/>
        </p:spPr>
        <p:txBody>
          <a:bodyPr>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a:lnSpc>
                <a:spcPts val="4600"/>
              </a:lnSpc>
              <a:spcAft>
                <a:spcPts val="1200"/>
              </a:spcAft>
            </a:pPr>
            <a:r>
              <a:rPr lang="en-US" sz="4800" b="1" dirty="0">
                <a:solidFill>
                  <a:srgbClr val="005BBB"/>
                </a:solidFill>
                <a:latin typeface="Arial" panose="020B0604020202020204" pitchFamily="34" charset="0"/>
                <a:cs typeface="Arial" panose="020B0604020202020204" pitchFamily="34" charset="0"/>
              </a:rPr>
              <a:t>Introduction</a:t>
            </a:r>
          </a:p>
          <a:p>
            <a:pPr>
              <a:lnSpc>
                <a:spcPts val="5600"/>
              </a:lnSpc>
              <a:spcBef>
                <a:spcPts val="0"/>
              </a:spcBef>
            </a:pPr>
            <a:r>
              <a:rPr lang="en-US" altLang="en-US" sz="3800" dirty="0">
                <a:latin typeface="Arial" charset="0"/>
                <a:ea typeface="Arial" charset="0"/>
              </a:rPr>
              <a:t>Mauris orci mi, varius id diam id, egestas auctor enim. Praesent ut massa nibh. Duis purus neque, facilisis cursus ultrices vel, ullamcorper ac augue. Donec semper lorem vitae urna pulvinar, in congue massa tristique. Sed in risus nibh. In nisl quam, aliquet sed nibh sit amet, faucibus.</a:t>
            </a:r>
          </a:p>
        </p:txBody>
      </p:sp>
      <p:sp>
        <p:nvSpPr>
          <p:cNvPr id="78" name="TextBox 77"/>
          <p:cNvSpPr txBox="1"/>
          <p:nvPr/>
        </p:nvSpPr>
        <p:spPr>
          <a:xfrm>
            <a:off x="974090" y="13479861"/>
            <a:ext cx="9829800" cy="8242427"/>
          </a:xfrm>
          <a:prstGeom prst="rect">
            <a:avLst/>
          </a:prstGeom>
          <a:solidFill>
            <a:schemeClr val="bg1">
              <a:alpha val="63000"/>
            </a:schemeClr>
          </a:solidFill>
          <a:effectLst/>
        </p:spPr>
        <p:txBody>
          <a:bodyPr>
            <a:spAutoFit/>
          </a:bodyPr>
          <a:lstStyle/>
          <a:p>
            <a:pPr>
              <a:lnSpc>
                <a:spcPts val="4600"/>
              </a:lnSpc>
              <a:spcAft>
                <a:spcPts val="1200"/>
              </a:spcAft>
              <a:defRPr/>
            </a:pPr>
            <a:r>
              <a:rPr lang="en-US" sz="4800" b="1" dirty="0">
                <a:solidFill>
                  <a:srgbClr val="005BBB"/>
                </a:solidFill>
                <a:latin typeface="Arial" panose="020B0604020202020204" pitchFamily="34" charset="0"/>
                <a:cs typeface="Arial" panose="020B0604020202020204" pitchFamily="34" charset="0"/>
              </a:rPr>
              <a:t>Methods</a:t>
            </a:r>
          </a:p>
          <a:p>
            <a:pPr>
              <a:lnSpc>
                <a:spcPts val="4600"/>
              </a:lnSpc>
              <a:spcBef>
                <a:spcPts val="0"/>
              </a:spcBef>
              <a:spcAft>
                <a:spcPts val="1000"/>
              </a:spcAft>
              <a:defRPr/>
            </a:pPr>
            <a:r>
              <a:rPr lang="en-US" sz="2800" dirty="0">
                <a:latin typeface="Arial" charset="0"/>
                <a:ea typeface="Arial" charset="0"/>
                <a:cs typeface="Arial" charset="0"/>
              </a:rPr>
              <a:t>Mauris orci mi, varius id diam id, egestas auctor enim. Praesent ut massa nibh. Duis purus neque, facilisis cursus ultrices vel, ullamcorper ac augue. Donec semper lorem vitae urna pulvinar, in congue massa tristique:</a:t>
            </a:r>
          </a:p>
          <a:p>
            <a:pPr>
              <a:spcBef>
                <a:spcPts val="1200"/>
              </a:spcBef>
              <a:spcAft>
                <a:spcPts val="800"/>
              </a:spcAft>
              <a:defRPr/>
            </a:pPr>
            <a:r>
              <a:rPr lang="en-US" sz="2800" b="1" dirty="0">
                <a:solidFill>
                  <a:schemeClr val="tx2"/>
                </a:solidFill>
                <a:latin typeface="Arial" charset="0"/>
                <a:ea typeface="Arial" charset="0"/>
                <a:cs typeface="Arial" charset="0"/>
              </a:rPr>
              <a:t>MAURIS ORCI VARIUS ID DIAM</a:t>
            </a:r>
            <a:endParaRPr lang="en-US" sz="2800" dirty="0">
              <a:latin typeface="Arial" charset="0"/>
              <a:ea typeface="Arial" charset="0"/>
              <a:cs typeface="Arial" charset="0"/>
            </a:endParaRPr>
          </a:p>
          <a:p>
            <a:pPr marL="914400" lvl="1" indent="-457200">
              <a:lnSpc>
                <a:spcPts val="4600"/>
              </a:lnSpc>
              <a:spcBef>
                <a:spcPts val="0"/>
              </a:spcBef>
              <a:buClr>
                <a:schemeClr val="tx2"/>
              </a:buClr>
              <a:buSzPct val="125000"/>
              <a:buFont typeface="Arial" charset="0"/>
              <a:buChar char="•"/>
              <a:defRPr/>
            </a:pPr>
            <a:r>
              <a:rPr lang="en-US" sz="2800" dirty="0">
                <a:latin typeface="Arial" charset="0"/>
                <a:ea typeface="Arial" charset="0"/>
                <a:cs typeface="Arial" charset="0"/>
              </a:rPr>
              <a:t>Sed in risus nibh. In nisl quam, aliquet sed nibh sitamet, faucibus placerat dui. </a:t>
            </a:r>
          </a:p>
          <a:p>
            <a:pPr marL="914400" lvl="1" indent="-457200">
              <a:lnSpc>
                <a:spcPts val="4600"/>
              </a:lnSpc>
              <a:spcBef>
                <a:spcPts val="0"/>
              </a:spcBef>
              <a:spcAft>
                <a:spcPts val="1000"/>
              </a:spcAft>
              <a:buClr>
                <a:schemeClr val="tx2"/>
              </a:buClr>
              <a:buSzPct val="125000"/>
              <a:buFont typeface="Arial" charset="0"/>
              <a:buChar char="•"/>
              <a:defRPr/>
            </a:pPr>
            <a:r>
              <a:rPr lang="en-US" sz="2800" dirty="0">
                <a:latin typeface="Arial" charset="0"/>
                <a:ea typeface="Arial" charset="0"/>
                <a:cs typeface="Arial" charset="0"/>
              </a:rPr>
              <a:t>Fusce quis augue scelerisque, luctus rum sed, </a:t>
            </a:r>
            <a:br>
              <a:rPr lang="en-US" sz="2800" dirty="0">
                <a:latin typeface="Arial" charset="0"/>
                <a:ea typeface="Arial" charset="0"/>
                <a:cs typeface="Arial" charset="0"/>
              </a:rPr>
            </a:br>
            <a:r>
              <a:rPr lang="en-US" sz="2800" dirty="0">
                <a:latin typeface="Arial" charset="0"/>
                <a:ea typeface="Arial" charset="0"/>
                <a:cs typeface="Arial" charset="0"/>
              </a:rPr>
              <a:t>ut in pulvinar urna in eros posuere.</a:t>
            </a:r>
          </a:p>
          <a:p>
            <a:pPr>
              <a:lnSpc>
                <a:spcPts val="4600"/>
              </a:lnSpc>
              <a:spcBef>
                <a:spcPts val="0"/>
              </a:spcBef>
              <a:buClr>
                <a:schemeClr val="tx2"/>
              </a:buClr>
              <a:buSzPct val="125000"/>
              <a:defRPr/>
            </a:pPr>
            <a:r>
              <a:rPr lang="en-US" sz="2800" b="1" dirty="0">
                <a:solidFill>
                  <a:schemeClr val="tx2"/>
                </a:solidFill>
                <a:latin typeface="Arial" charset="0"/>
                <a:ea typeface="Arial" charset="0"/>
                <a:cs typeface="Arial" charset="0"/>
              </a:rPr>
              <a:t>EUISMOD JUSTO VITAE PURUS</a:t>
            </a:r>
            <a:endParaRPr lang="en-US" sz="2800" dirty="0">
              <a:latin typeface="Arial" charset="0"/>
              <a:ea typeface="Arial" charset="0"/>
              <a:cs typeface="Arial" charset="0"/>
            </a:endParaRPr>
          </a:p>
          <a:p>
            <a:pPr marL="914400" lvl="1" indent="-457200">
              <a:lnSpc>
                <a:spcPts val="4600"/>
              </a:lnSpc>
              <a:spcBef>
                <a:spcPts val="0"/>
              </a:spcBef>
              <a:buClr>
                <a:schemeClr val="tx2"/>
              </a:buClr>
              <a:buSzPct val="125000"/>
              <a:buFont typeface="Arial" charset="0"/>
              <a:buChar char="•"/>
              <a:defRPr/>
            </a:pPr>
            <a:r>
              <a:rPr lang="en-US" sz="2800" dirty="0">
                <a:latin typeface="Arial" charset="0"/>
                <a:ea typeface="Arial" charset="0"/>
                <a:cs typeface="Arial" charset="0"/>
              </a:rPr>
              <a:t>Proin semper ipsum donec semper placerat.</a:t>
            </a:r>
          </a:p>
          <a:p>
            <a:pPr marL="914400" lvl="1" indent="-457200">
              <a:lnSpc>
                <a:spcPts val="4600"/>
              </a:lnSpc>
              <a:spcBef>
                <a:spcPts val="0"/>
              </a:spcBef>
              <a:buClr>
                <a:schemeClr val="tx2"/>
              </a:buClr>
              <a:buSzPct val="125000"/>
              <a:buFont typeface="Arial" charset="0"/>
              <a:buChar char="•"/>
              <a:defRPr/>
            </a:pPr>
            <a:r>
              <a:rPr lang="en-US" sz="2800" dirty="0">
                <a:latin typeface="Arial" charset="0"/>
                <a:ea typeface="Arial" charset="0"/>
                <a:cs typeface="Arial" charset="0"/>
              </a:rPr>
              <a:t>Finibus quam tempor, vitae consectetur.</a:t>
            </a:r>
          </a:p>
        </p:txBody>
      </p:sp>
      <p:sp>
        <p:nvSpPr>
          <p:cNvPr id="79" name="TextBox 78"/>
          <p:cNvSpPr txBox="1"/>
          <p:nvPr/>
        </p:nvSpPr>
        <p:spPr>
          <a:xfrm>
            <a:off x="11544066" y="6432445"/>
            <a:ext cx="9829800" cy="6734322"/>
          </a:xfrm>
          <a:prstGeom prst="rect">
            <a:avLst/>
          </a:prstGeom>
          <a:solidFill>
            <a:schemeClr val="bg1">
              <a:alpha val="63000"/>
            </a:schemeClr>
          </a:solidFill>
          <a:effectLst/>
        </p:spPr>
        <p:txBody>
          <a:bodyPr>
            <a:spAutoFit/>
          </a:bodyPr>
          <a:lstStyle/>
          <a:p>
            <a:pPr>
              <a:lnSpc>
                <a:spcPts val="4600"/>
              </a:lnSpc>
              <a:spcAft>
                <a:spcPts val="1200"/>
              </a:spcAft>
              <a:defRPr/>
            </a:pPr>
            <a:r>
              <a:rPr lang="en-US" sz="4800" b="1" dirty="0">
                <a:solidFill>
                  <a:srgbClr val="005BBB"/>
                </a:solidFill>
                <a:latin typeface="Arial" panose="020B0604020202020204" pitchFamily="34" charset="0"/>
                <a:cs typeface="Arial" panose="020B0604020202020204" pitchFamily="34" charset="0"/>
              </a:rPr>
              <a:t>Data Analysis </a:t>
            </a:r>
          </a:p>
          <a:p>
            <a:pPr>
              <a:lnSpc>
                <a:spcPts val="4600"/>
              </a:lnSpc>
              <a:spcBef>
                <a:spcPts val="0"/>
              </a:spcBef>
              <a:spcAft>
                <a:spcPts val="1200"/>
              </a:spcAft>
              <a:defRPr/>
            </a:pPr>
            <a:r>
              <a:rPr lang="en-US" sz="2800" dirty="0">
                <a:latin typeface="Arial" charset="0"/>
                <a:ea typeface="Arial" charset="0"/>
                <a:cs typeface="Arial" charset="0"/>
              </a:rPr>
              <a:t>Mauris orci mi, varius id diam id, egestas auctor enim. Praesent ut massa nibh. Duis purus neque, facilisis cursus ultrices vel, ullamcorper ac augue </a:t>
            </a:r>
            <a:r>
              <a:rPr lang="en-US" sz="2800" dirty="0">
                <a:solidFill>
                  <a:schemeClr val="tx2"/>
                </a:solidFill>
                <a:latin typeface="Arial" charset="0"/>
                <a:ea typeface="Arial" charset="0"/>
                <a:cs typeface="Arial" charset="0"/>
              </a:rPr>
              <a:t>[See Figure A]</a:t>
            </a:r>
            <a:r>
              <a:rPr lang="en-US" sz="2800" dirty="0">
                <a:latin typeface="Arial" charset="0"/>
                <a:ea typeface="Arial" charset="0"/>
                <a:cs typeface="Arial" charset="0"/>
              </a:rPr>
              <a:t>. Done:</a:t>
            </a:r>
          </a:p>
          <a:p>
            <a:pPr marL="971550" lvl="1" indent="-514350">
              <a:lnSpc>
                <a:spcPts val="4600"/>
              </a:lnSpc>
              <a:spcBef>
                <a:spcPts val="0"/>
              </a:spcBef>
              <a:spcAft>
                <a:spcPts val="1200"/>
              </a:spcAft>
              <a:buClr>
                <a:schemeClr val="tx2"/>
              </a:buClr>
              <a:buSzPct val="100000"/>
              <a:buFont typeface="+mj-lt"/>
              <a:buAutoNum type="alphaUcPeriod"/>
              <a:defRPr/>
            </a:pPr>
            <a:r>
              <a:rPr lang="en-US" sz="2800" dirty="0">
                <a:latin typeface="Arial" charset="0"/>
                <a:ea typeface="Arial" charset="0"/>
                <a:cs typeface="Arial" charset="0"/>
              </a:rPr>
              <a:t>Sed in risus nibh. In nisl quam, aliquet sed nibh sitamet, faucibus placerat dui.</a:t>
            </a:r>
          </a:p>
          <a:p>
            <a:pPr marL="971550" lvl="1" indent="-514350">
              <a:lnSpc>
                <a:spcPts val="4600"/>
              </a:lnSpc>
              <a:spcBef>
                <a:spcPts val="0"/>
              </a:spcBef>
              <a:spcAft>
                <a:spcPts val="1200"/>
              </a:spcAft>
              <a:buClr>
                <a:schemeClr val="tx2"/>
              </a:buClr>
              <a:buSzPct val="100000"/>
              <a:buFont typeface="+mj-lt"/>
              <a:buAutoNum type="alphaUcPeriod"/>
              <a:defRPr/>
            </a:pPr>
            <a:r>
              <a:rPr lang="en-US" sz="2800" dirty="0">
                <a:latin typeface="Arial" charset="0"/>
                <a:ea typeface="Arial" charset="0"/>
                <a:cs typeface="Arial" charset="0"/>
              </a:rPr>
              <a:t>Fusce quis augue scelerisque, luctus rum sed, ut dolor. pulvinar urna in eros posuere. </a:t>
            </a:r>
          </a:p>
          <a:p>
            <a:pPr marL="971550" lvl="1" indent="-514350">
              <a:lnSpc>
                <a:spcPts val="4600"/>
              </a:lnSpc>
              <a:spcBef>
                <a:spcPts val="0"/>
              </a:spcBef>
              <a:spcAft>
                <a:spcPts val="1200"/>
              </a:spcAft>
              <a:buClr>
                <a:schemeClr val="tx2"/>
              </a:buClr>
              <a:buSzPct val="100000"/>
              <a:buFont typeface="+mj-lt"/>
              <a:buAutoNum type="alphaUcPeriod"/>
              <a:defRPr/>
            </a:pPr>
            <a:r>
              <a:rPr lang="en-US" sz="2800" dirty="0">
                <a:latin typeface="Arial" charset="0"/>
                <a:ea typeface="Arial" charset="0"/>
                <a:cs typeface="Arial" charset="0"/>
              </a:rPr>
              <a:t>in elementum orci dignissim. Proin semper ipsum</a:t>
            </a:r>
          </a:p>
          <a:p>
            <a:pPr marL="971550" lvl="1" indent="-514350">
              <a:lnSpc>
                <a:spcPts val="4600"/>
              </a:lnSpc>
              <a:spcBef>
                <a:spcPts val="0"/>
              </a:spcBef>
              <a:spcAft>
                <a:spcPts val="1200"/>
              </a:spcAft>
              <a:buClr>
                <a:schemeClr val="tx2"/>
              </a:buClr>
              <a:buSzPct val="100000"/>
              <a:buFont typeface="+mj-lt"/>
              <a:buAutoNum type="alphaUcPeriod"/>
              <a:defRPr/>
            </a:pPr>
            <a:r>
              <a:rPr lang="en-US" sz="2800" dirty="0">
                <a:latin typeface="Arial" charset="0"/>
                <a:ea typeface="Arial" charset="0"/>
                <a:cs typeface="Arial" charset="0"/>
              </a:rPr>
              <a:t>Sed in risus nibh. In nisl quam, aliquet sed nibh</a:t>
            </a:r>
          </a:p>
        </p:txBody>
      </p:sp>
      <p:sp>
        <p:nvSpPr>
          <p:cNvPr id="80" name="TextBox 79"/>
          <p:cNvSpPr txBox="1"/>
          <p:nvPr/>
        </p:nvSpPr>
        <p:spPr>
          <a:xfrm>
            <a:off x="22343714" y="6432445"/>
            <a:ext cx="9784080" cy="3169244"/>
          </a:xfrm>
          <a:prstGeom prst="rect">
            <a:avLst/>
          </a:prstGeom>
          <a:solidFill>
            <a:schemeClr val="bg1">
              <a:alpha val="63000"/>
            </a:schemeClr>
          </a:solidFill>
          <a:effectLst/>
        </p:spPr>
        <p:txBody>
          <a:bodyPr wrap="square">
            <a:spAutoFit/>
          </a:bodyPr>
          <a:lstStyle/>
          <a:p>
            <a:pPr>
              <a:lnSpc>
                <a:spcPts val="4600"/>
              </a:lnSpc>
              <a:spcAft>
                <a:spcPts val="1200"/>
              </a:spcAft>
              <a:defRPr/>
            </a:pPr>
            <a:r>
              <a:rPr lang="en-US" sz="4800" b="1" dirty="0">
                <a:solidFill>
                  <a:srgbClr val="005BBB"/>
                </a:solidFill>
                <a:latin typeface="Arial" panose="020B0604020202020204" pitchFamily="34" charset="0"/>
                <a:cs typeface="Arial" panose="020B0604020202020204" pitchFamily="34" charset="0"/>
              </a:rPr>
              <a:t>Results</a:t>
            </a:r>
          </a:p>
          <a:p>
            <a:pPr>
              <a:lnSpc>
                <a:spcPts val="4600"/>
              </a:lnSpc>
              <a:spcBef>
                <a:spcPts val="0"/>
              </a:spcBef>
              <a:spcAft>
                <a:spcPts val="1800"/>
              </a:spcAft>
              <a:defRPr/>
            </a:pPr>
            <a:r>
              <a:rPr lang="en-US" sz="2800" dirty="0">
                <a:latin typeface="Arial" charset="0"/>
                <a:ea typeface="Arial" charset="0"/>
                <a:cs typeface="Arial" charset="0"/>
              </a:rPr>
              <a:t>Mauris orci mi, varius id diam id, egestas auctor enim. Praesent ut massa nibh. Duis purus neque, facilisis cursus ultrices vel, ullamcorper ac augue. Donec semper lorem vitae urna pulvinar, in congue massa tristique quis augue.</a:t>
            </a:r>
          </a:p>
        </p:txBody>
      </p:sp>
      <p:sp>
        <p:nvSpPr>
          <p:cNvPr id="81" name="TextBox 80"/>
          <p:cNvSpPr txBox="1"/>
          <p:nvPr/>
        </p:nvSpPr>
        <p:spPr>
          <a:xfrm>
            <a:off x="22343714" y="18723836"/>
            <a:ext cx="9406286" cy="5797356"/>
          </a:xfrm>
          <a:prstGeom prst="rect">
            <a:avLst/>
          </a:prstGeom>
          <a:solidFill>
            <a:schemeClr val="bg1">
              <a:alpha val="63000"/>
            </a:schemeClr>
          </a:solidFill>
          <a:effectLst/>
        </p:spPr>
        <p:txBody>
          <a:bodyPr wrap="square">
            <a:spAutoFit/>
          </a:bodyPr>
          <a:lstStyle/>
          <a:p>
            <a:pPr>
              <a:lnSpc>
                <a:spcPts val="4600"/>
              </a:lnSpc>
              <a:spcAft>
                <a:spcPts val="1200"/>
              </a:spcAft>
              <a:defRPr/>
            </a:pPr>
            <a:r>
              <a:rPr lang="en-US" sz="4800" b="1" dirty="0">
                <a:solidFill>
                  <a:srgbClr val="005BBB"/>
                </a:solidFill>
                <a:latin typeface="Arial" panose="020B0604020202020204" pitchFamily="34" charset="0"/>
                <a:cs typeface="Arial" panose="020B0604020202020204" pitchFamily="34" charset="0"/>
              </a:rPr>
              <a:t>Conclusion</a:t>
            </a:r>
          </a:p>
          <a:p>
            <a:pPr>
              <a:lnSpc>
                <a:spcPts val="4600"/>
              </a:lnSpc>
              <a:spcBef>
                <a:spcPts val="0"/>
              </a:spcBef>
              <a:spcAft>
                <a:spcPts val="1200"/>
              </a:spcAft>
              <a:defRPr/>
            </a:pPr>
            <a:r>
              <a:rPr lang="en-US" sz="2800" dirty="0">
                <a:latin typeface="Arial" charset="0"/>
                <a:ea typeface="Arial" charset="0"/>
                <a:cs typeface="Arial" charset="0"/>
              </a:rPr>
              <a:t>Mauris orci mi, varius id diam id, egestas auctor enim. Praesent ut massa nibh. Duis purus neque, facilisis cursus ultrices vel, ullamcorper ac augue. Donec semper lorem:</a:t>
            </a:r>
          </a:p>
          <a:p>
            <a:pPr marL="914400" lvl="1" indent="-457200">
              <a:lnSpc>
                <a:spcPts val="4600"/>
              </a:lnSpc>
              <a:spcBef>
                <a:spcPts val="0"/>
              </a:spcBef>
              <a:spcAft>
                <a:spcPts val="1200"/>
              </a:spcAft>
              <a:buClr>
                <a:schemeClr val="tx2"/>
              </a:buClr>
              <a:buSzPct val="125000"/>
              <a:buFont typeface="Arial" charset="0"/>
              <a:buChar char="•"/>
              <a:defRPr/>
            </a:pPr>
            <a:r>
              <a:rPr lang="en-US" sz="2800" b="1" dirty="0">
                <a:latin typeface="Arial" charset="0"/>
                <a:ea typeface="Arial" charset="0"/>
                <a:cs typeface="Arial" charset="0"/>
              </a:rPr>
              <a:t>Sed Risus Nibh: </a:t>
            </a:r>
            <a:r>
              <a:rPr lang="en-US" sz="2800" dirty="0">
                <a:latin typeface="Arial" charset="0"/>
                <a:ea typeface="Arial" charset="0"/>
                <a:cs typeface="Arial" charset="0"/>
              </a:rPr>
              <a:t>CiIn nisl quam, aliquet sed nibh sitamet, faucibus placerat dui augue scelerisque. </a:t>
            </a:r>
          </a:p>
          <a:p>
            <a:pPr marL="914400" lvl="1" indent="-457200">
              <a:lnSpc>
                <a:spcPts val="4600"/>
              </a:lnSpc>
              <a:spcBef>
                <a:spcPts val="0"/>
              </a:spcBef>
              <a:spcAft>
                <a:spcPts val="1200"/>
              </a:spcAft>
              <a:buClr>
                <a:schemeClr val="tx2"/>
              </a:buClr>
              <a:buSzPct val="125000"/>
              <a:buFont typeface="Arial" charset="0"/>
              <a:buChar char="•"/>
              <a:defRPr/>
            </a:pPr>
            <a:r>
              <a:rPr lang="en-US" sz="2800" b="1" dirty="0">
                <a:latin typeface="Arial" charset="0"/>
                <a:ea typeface="Arial" charset="0"/>
                <a:cs typeface="Arial" charset="0"/>
              </a:rPr>
              <a:t>Curabitur Accumsan Nulla: </a:t>
            </a:r>
            <a:r>
              <a:rPr lang="en-US" sz="2800" dirty="0">
                <a:latin typeface="Arial" charset="0"/>
                <a:ea typeface="Arial" charset="0"/>
                <a:cs typeface="Arial" charset="0"/>
              </a:rPr>
              <a:t>Fusce quis augue urna scelerisque, luctus rum sed, ut dolor in </a:t>
            </a:r>
            <a:r>
              <a:rPr lang="en-US" sz="2800" dirty="0" err="1">
                <a:latin typeface="Arial" charset="0"/>
                <a:ea typeface="Arial" charset="0"/>
                <a:cs typeface="Arial" charset="0"/>
              </a:rPr>
              <a:t>pulvinar</a:t>
            </a:r>
            <a:r>
              <a:rPr lang="en-US" sz="2800" dirty="0">
                <a:latin typeface="Arial" charset="0"/>
                <a:ea typeface="Arial" charset="0"/>
                <a:cs typeface="Arial" charset="0"/>
              </a:rPr>
              <a:t> in</a:t>
            </a:r>
          </a:p>
        </p:txBody>
      </p:sp>
    </p:spTree>
    <p:extLst>
      <p:ext uri="{BB962C8B-B14F-4D97-AF65-F5344CB8AC3E}">
        <p14:creationId xmlns:p14="http://schemas.microsoft.com/office/powerpoint/2010/main" val="31010161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54</TotalTime>
  <Words>516</Words>
  <Application>Microsoft Macintosh PowerPoint</Application>
  <PresentationFormat>Custom</PresentationFormat>
  <Paragraphs>37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UB School of Management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 Manne</dc:creator>
  <cp:lastModifiedBy>Kevin Manne</cp:lastModifiedBy>
  <cp:revision>9</cp:revision>
  <dcterms:created xsi:type="dcterms:W3CDTF">2019-01-16T20:10:35Z</dcterms:created>
  <dcterms:modified xsi:type="dcterms:W3CDTF">2025-03-05T14:02:54Z</dcterms:modified>
</cp:coreProperties>
</file>