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15"/>
  </p:notesMasterIdLst>
  <p:handoutMasterIdLst>
    <p:handoutMasterId r:id="rId16"/>
  </p:handoutMasterIdLst>
  <p:sldIdLst>
    <p:sldId id="302" r:id="rId2"/>
    <p:sldId id="303" r:id="rId3"/>
    <p:sldId id="292" r:id="rId4"/>
    <p:sldId id="304" r:id="rId5"/>
    <p:sldId id="294" r:id="rId6"/>
    <p:sldId id="295" r:id="rId7"/>
    <p:sldId id="296" r:id="rId8"/>
    <p:sldId id="297" r:id="rId9"/>
    <p:sldId id="298" r:id="rId10"/>
    <p:sldId id="301" r:id="rId11"/>
    <p:sldId id="300" r:id="rId12"/>
    <p:sldId id="286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7B1"/>
    <a:srgbClr val="828383"/>
    <a:srgbClr val="005BBB"/>
    <a:srgbClr val="666666"/>
    <a:srgbClr val="4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8"/>
    <p:restoredTop sz="95827"/>
  </p:normalViewPr>
  <p:slideViewPr>
    <p:cSldViewPr snapToGrid="0" snapToObjects="1">
      <p:cViewPr varScale="1">
        <p:scale>
          <a:sx n="126" d="100"/>
          <a:sy n="126" d="100"/>
        </p:scale>
        <p:origin x="-170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06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pPr>
            <a:r>
              <a:rPr lang="en-US" sz="2400" b="0" dirty="0" smtClean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rPr>
              <a:t>Data</a:t>
            </a:r>
            <a:r>
              <a:rPr lang="en-US" sz="2400" b="0" baseline="0" dirty="0" smtClean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rPr>
              <a:t> Analysis</a:t>
            </a:r>
            <a:endParaRPr lang="en-US" sz="2400" b="0" dirty="0">
              <a:solidFill>
                <a:srgbClr val="828383"/>
              </a:solidFill>
              <a:latin typeface="Arial" charset="0"/>
              <a:ea typeface="Arial" charset="0"/>
              <a:cs typeface="Arial" charset="0"/>
            </a:endParaRPr>
          </a:p>
        </c:rich>
      </c:tx>
      <c:layout>
        <c:manualLayout>
          <c:xMode val="edge"/>
          <c:yMode val="edge"/>
          <c:x val="0.385308151093439"/>
          <c:y val="0.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694865452951582"/>
          <c:y val="0.18978671073609"/>
          <c:w val="0.904668524287347"/>
          <c:h val="0.6176916042554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00C7B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</c:v>
                </c:pt>
                <c:pt idx="1">
                  <c:v>category </c:v>
                </c:pt>
                <c:pt idx="2">
                  <c:v>category </c:v>
                </c:pt>
                <c:pt idx="3">
                  <c:v>category 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42305128"/>
        <c:axId val="2100184952"/>
      </c:barChart>
      <c:catAx>
        <c:axId val="-214230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4127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2100184952"/>
        <c:crosses val="autoZero"/>
        <c:auto val="1"/>
        <c:lblAlgn val="ctr"/>
        <c:lblOffset val="100"/>
        <c:noMultiLvlLbl val="0"/>
      </c:catAx>
      <c:valAx>
        <c:axId val="21001849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dash"/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pPr>
            <a:endParaRPr lang="en-US"/>
          </a:p>
        </c:txPr>
        <c:crossAx val="-2142305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10186910035848"/>
          <c:y val="0.93190648234362"/>
          <c:w val="0.606240040074514"/>
          <c:h val="0.06794537250554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828383"/>
              </a:solidFill>
              <a:latin typeface="Arial" charset="0"/>
              <a:ea typeface="Arial" charset="0"/>
              <a:cs typeface="Arial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3A1-6D17-2C4C-B4C2-C83DB37352CC}" type="datetimeFigureOut">
              <a:rPr lang="en-US" smtClean="0">
                <a:latin typeface="Arial" charset="0"/>
              </a:rPr>
              <a:t>9/26/16</a:t>
            </a:fld>
            <a:endParaRPr lang="en-US" dirty="0">
              <a:latin typeface="Arial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9171E-5108-1245-8B63-E8B205C9AF87}" type="slidenum">
              <a:rPr lang="en-US" smtClean="0">
                <a:latin typeface="Arial" charset="0"/>
              </a:rPr>
              <a:t>‹#›</a:t>
            </a:fld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542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fld id="{5B96CA4F-2197-CC40-B4FC-798A937A9DC6}" type="datetimeFigureOut">
              <a:rPr lang="en-US" smtClean="0"/>
              <a:pPr/>
              <a:t>9/26/16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fld id="{02322656-8894-1544-92AA-01B3CF5E61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750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6538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322656-8894-1544-92AA-01B3CF5E618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1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857"/>
            <a:ext cx="9141713" cy="6856284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rgbClr val="828383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6" name="Picture 5" descr="School-of-Management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23" y="5579498"/>
            <a:ext cx="4215429" cy="1162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21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23924" y="1049311"/>
            <a:ext cx="5320076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</a:t>
            </a:r>
            <a:r>
              <a:rPr lang="en-US" smtClean="0"/>
              <a:t>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835974" y="1049311"/>
            <a:ext cx="5308027" cy="295008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14"/>
          </p:nvPr>
        </p:nvSpPr>
        <p:spPr>
          <a:xfrm>
            <a:off x="3835973" y="3998296"/>
            <a:ext cx="2701892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5817" y="3998296"/>
            <a:ext cx="2618184" cy="28575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bg1"/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715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1049311"/>
            <a:ext cx="9144000" cy="5811864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2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endParaRPr lang="en-US" dirty="0" smtClean="0"/>
          </a:p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519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6"/>
          </p:nvPr>
        </p:nvSpPr>
        <p:spPr>
          <a:xfrm>
            <a:off x="3824240" y="1320800"/>
            <a:ext cx="4791075" cy="4465639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 smtClean="0"/>
          </a:p>
          <a:p>
            <a:r>
              <a:rPr lang="en-US" dirty="0" smtClean="0"/>
              <a:t>Drag chart to placeholder or click icon to add chart</a:t>
            </a:r>
          </a:p>
          <a:p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2" y="2189263"/>
            <a:ext cx="3001899" cy="276832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and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3398729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</a:t>
            </a:r>
            <a:r>
              <a:rPr lang="en-US" smtClean="0"/>
              <a:t>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48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858"/>
            <a:ext cx="9141714" cy="6856285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93776" y="3968497"/>
            <a:ext cx="4978908" cy="1650381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>
              <a:buNone/>
              <a:defRPr sz="2100" b="0" i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pPr lvl="0"/>
            <a:r>
              <a:rPr lang="en-US" dirty="0" smtClean="0"/>
              <a:t>Sub-topic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472"/>
            <a:ext cx="4978908" cy="2386584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2" name="Picture 1" descr="School-of-Management_whit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3" y="5531742"/>
            <a:ext cx="4519080" cy="1246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9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8"/>
            <a:ext cx="9141713" cy="68562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rgbClr val="828383"/>
                </a:solidFill>
                <a:latin typeface="+mj-lt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7" name="Picture 6" descr="School-of-Management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" y="-38524"/>
            <a:ext cx="3486864" cy="9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"/>
            <a:ext cx="9141713" cy="6856284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493776" y="1490663"/>
            <a:ext cx="4978908" cy="2387600"/>
          </a:xfrm>
          <a:prstGeom prst="rect">
            <a:avLst/>
          </a:prstGeom>
          <a:ln>
            <a:noFill/>
          </a:ln>
        </p:spPr>
        <p:txBody>
          <a:bodyPr lIns="0" anchor="b"/>
          <a:lstStyle>
            <a:lvl1pPr algn="l">
              <a:lnSpc>
                <a:spcPts val="4350"/>
              </a:lnSpc>
              <a:defRPr sz="4500" b="1" i="0" cap="all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DIVIDER SLIDE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776" y="3970337"/>
            <a:ext cx="4978908" cy="2212976"/>
          </a:xfrm>
          <a:prstGeom prst="rect">
            <a:avLst/>
          </a:prstGeom>
          <a:ln>
            <a:noFill/>
          </a:ln>
        </p:spPr>
        <p:txBody>
          <a:bodyPr lIns="0">
            <a:normAutofit/>
          </a:bodyPr>
          <a:lstStyle>
            <a:lvl1pPr marL="0" indent="0" algn="l">
              <a:buNone/>
              <a:defRPr sz="2100" b="0" baseline="0">
                <a:solidFill>
                  <a:schemeClr val="bg1"/>
                </a:solidFill>
                <a:latin typeface="+mj-lt"/>
                <a:ea typeface="Georgia" charset="0"/>
                <a:cs typeface="Georgia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pic>
        <p:nvPicPr>
          <p:cNvPr id="8" name="Picture 7" descr="School-of-Management_white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9" t="19819" r="7510" b="24227"/>
          <a:stretch/>
        </p:blipFill>
        <p:spPr>
          <a:xfrm>
            <a:off x="276592" y="160490"/>
            <a:ext cx="2973819" cy="532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96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641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7101" y="2189264"/>
            <a:ext cx="4802124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Class </a:t>
            </a:r>
            <a:r>
              <a:rPr lang="en-US" dirty="0" err="1" smtClean="0"/>
              <a:t>aptent</a:t>
            </a:r>
            <a:r>
              <a:rPr lang="en-US" dirty="0" smtClean="0"/>
              <a:t> </a:t>
            </a:r>
            <a:r>
              <a:rPr lang="en-US" dirty="0" err="1" smtClean="0"/>
              <a:t>taciti</a:t>
            </a:r>
            <a:r>
              <a:rPr lang="en-US" dirty="0" smtClean="0"/>
              <a:t> </a:t>
            </a:r>
            <a:r>
              <a:rPr lang="en-US" dirty="0" err="1" smtClean="0"/>
              <a:t>sociosqu</a:t>
            </a:r>
            <a:r>
              <a:rPr lang="en-US" dirty="0" smtClean="0"/>
              <a:t> ad </a:t>
            </a:r>
            <a:r>
              <a:rPr lang="en-US" dirty="0" err="1" smtClean="0"/>
              <a:t>litora</a:t>
            </a:r>
            <a:r>
              <a:rPr lang="en-US" dirty="0" smtClean="0"/>
              <a:t> </a:t>
            </a:r>
            <a:r>
              <a:rPr lang="en-US" dirty="0" err="1" smtClean="0"/>
              <a:t>torquent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7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Mauris</a:t>
            </a:r>
            <a:r>
              <a:rPr lang="en-US" dirty="0" smtClean="0"/>
              <a:t> </a:t>
            </a:r>
            <a:r>
              <a:rPr lang="en-US" dirty="0" err="1" smtClean="0"/>
              <a:t>vehicula</a:t>
            </a:r>
            <a:r>
              <a:rPr lang="en-US" dirty="0" smtClean="0"/>
              <a:t> dui in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, in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nisl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a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magna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feugiat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libero </a:t>
            </a:r>
            <a:r>
              <a:rPr lang="en-US" dirty="0" err="1" smtClean="0"/>
              <a:t>placerat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lobortis</a:t>
            </a:r>
            <a:r>
              <a:rPr lang="en-US" dirty="0" smtClean="0"/>
              <a:t> </a:t>
            </a:r>
            <a:r>
              <a:rPr lang="en-US" dirty="0" err="1" smtClean="0"/>
              <a:t>congue</a:t>
            </a:r>
            <a:r>
              <a:rPr lang="en-US" dirty="0" smtClean="0"/>
              <a:t>. Integer a </a:t>
            </a:r>
            <a:r>
              <a:rPr lang="en-US" dirty="0" err="1" smtClean="0"/>
              <a:t>arcu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ante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scelerisque</a:t>
            </a:r>
            <a:r>
              <a:rPr lang="en-US" dirty="0" smtClean="0"/>
              <a:t>. 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3771900" y="2185417"/>
            <a:ext cx="3134815" cy="3511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ts val="1950"/>
              </a:lnSpc>
              <a:buNone/>
              <a:defRPr sz="135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molestie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vitae dolor </a:t>
            </a:r>
            <a:r>
              <a:rPr lang="en-US" dirty="0" err="1" smtClean="0"/>
              <a:t>euismod</a:t>
            </a:r>
            <a:r>
              <a:rPr lang="en-US" dirty="0" smtClean="0"/>
              <a:t>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finibus</a:t>
            </a:r>
            <a:r>
              <a:rPr lang="en-US" dirty="0" smtClean="0"/>
              <a:t> </a:t>
            </a:r>
            <a:r>
              <a:rPr lang="en-US" dirty="0" err="1" smtClean="0"/>
              <a:t>risus</a:t>
            </a:r>
            <a:r>
              <a:rPr lang="en-US" dirty="0" smtClean="0"/>
              <a:t> </a:t>
            </a:r>
            <a:r>
              <a:rPr lang="en-US" dirty="0" err="1" smtClean="0"/>
              <a:t>mattis</a:t>
            </a:r>
            <a:r>
              <a:rPr lang="en-US" dirty="0" smtClean="0"/>
              <a:t>. In </a:t>
            </a:r>
            <a:r>
              <a:rPr lang="en-US" dirty="0" err="1" smtClean="0"/>
              <a:t>ornare</a:t>
            </a:r>
            <a:r>
              <a:rPr lang="en-US" dirty="0" smtClean="0"/>
              <a:t> convallis </a:t>
            </a:r>
            <a:r>
              <a:rPr lang="en-US" dirty="0" err="1" smtClean="0"/>
              <a:t>velit</a:t>
            </a:r>
            <a:r>
              <a:rPr lang="en-US" dirty="0" smtClean="0"/>
              <a:t> vitae cursus. Integer </a:t>
            </a:r>
            <a:r>
              <a:rPr lang="en-US" dirty="0" err="1" smtClean="0"/>
              <a:t>egestas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mi </a:t>
            </a:r>
            <a:r>
              <a:rPr lang="en-US" dirty="0" err="1" smtClean="0"/>
              <a:t>vehicula</a:t>
            </a:r>
            <a:r>
              <a:rPr lang="en-US" dirty="0" smtClean="0"/>
              <a:t> </a:t>
            </a:r>
            <a:r>
              <a:rPr lang="en-US" dirty="0" err="1" smtClean="0"/>
              <a:t>sollicitudin</a:t>
            </a:r>
            <a:r>
              <a:rPr lang="en-US" dirty="0" smtClean="0"/>
              <a:t>. </a:t>
            </a:r>
            <a:r>
              <a:rPr lang="en-US" dirty="0" err="1" smtClean="0"/>
              <a:t>Pellentesque</a:t>
            </a:r>
            <a:r>
              <a:rPr lang="en-US" dirty="0" smtClean="0"/>
              <a:t> habitant </a:t>
            </a:r>
            <a:r>
              <a:rPr lang="en-US" dirty="0" err="1" smtClean="0"/>
              <a:t>morbi</a:t>
            </a:r>
            <a:r>
              <a:rPr lang="en-US" dirty="0" smtClean="0"/>
              <a:t> </a:t>
            </a:r>
            <a:r>
              <a:rPr lang="en-US" dirty="0" err="1" smtClean="0"/>
              <a:t>tristique</a:t>
            </a:r>
            <a:r>
              <a:rPr lang="en-US" dirty="0" smtClean="0"/>
              <a:t> </a:t>
            </a:r>
            <a:r>
              <a:rPr lang="en-US" dirty="0" err="1" smtClean="0"/>
              <a:t>senectus</a:t>
            </a:r>
            <a:r>
              <a:rPr lang="en-US" dirty="0" smtClean="0"/>
              <a:t> et </a:t>
            </a:r>
            <a:r>
              <a:rPr lang="en-US" dirty="0" err="1" smtClean="0"/>
              <a:t>netus</a:t>
            </a:r>
            <a:r>
              <a:rPr lang="en-US" dirty="0" smtClean="0"/>
              <a:t> et </a:t>
            </a:r>
            <a:r>
              <a:rPr lang="en-US" dirty="0" err="1" smtClean="0"/>
              <a:t>malesuada</a:t>
            </a:r>
            <a:r>
              <a:rPr lang="en-US" dirty="0" smtClean="0"/>
              <a:t> fames ac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egestas</a:t>
            </a:r>
            <a:r>
              <a:rPr lang="en-US" dirty="0" smtClean="0"/>
              <a:t>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55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425196" y="2185417"/>
            <a:ext cx="6418318" cy="3732425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342900" marR="0" indent="-304800" algn="l" defTabSz="685800" rtl="0" eaLnBrk="1" fontAlgn="auto" latinLnBrk="0" hangingPunct="1">
              <a:lnSpc>
                <a:spcPts val="1950"/>
              </a:lnSpc>
              <a:spcBef>
                <a:spcPts val="750"/>
              </a:spcBef>
              <a:spcAft>
                <a:spcPts val="0"/>
              </a:spcAft>
              <a:buClr>
                <a:srgbClr val="005BBB"/>
              </a:buClr>
              <a:buSzPct val="109000"/>
              <a:buFont typeface="Arial" charset="0"/>
              <a:buChar char="•"/>
              <a:tabLst/>
              <a:defRPr sz="1500" b="0" i="0" spc="-38" baseline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89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Quisque</a:t>
            </a:r>
            <a:r>
              <a:rPr lang="en-US" dirty="0" smtClean="0"/>
              <a:t> ac </a:t>
            </a:r>
            <a:r>
              <a:rPr lang="en-US" dirty="0" err="1" smtClean="0"/>
              <a:t>orci</a:t>
            </a:r>
            <a:r>
              <a:rPr lang="en-US" dirty="0" smtClean="0"/>
              <a:t> in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justo</a:t>
            </a:r>
            <a:r>
              <a:rPr lang="en-US" dirty="0" smtClean="0"/>
              <a:t> et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consectetur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aliquet</a:t>
            </a:r>
            <a:r>
              <a:rPr lang="en-US" dirty="0" smtClean="0"/>
              <a:t> ex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bibendum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lacinia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ac </a:t>
            </a:r>
            <a:r>
              <a:rPr lang="en-US" dirty="0" err="1" smtClean="0"/>
              <a:t>elit</a:t>
            </a:r>
            <a:r>
              <a:rPr lang="en-US" dirty="0" smtClean="0"/>
              <a:t> </a:t>
            </a:r>
            <a:r>
              <a:rPr lang="en-US" dirty="0" err="1" smtClean="0"/>
              <a:t>dignissim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Duis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</a:t>
            </a:r>
            <a:r>
              <a:rPr lang="en-US" dirty="0" err="1" smtClean="0"/>
              <a:t>facilisis</a:t>
            </a:r>
            <a:r>
              <a:rPr lang="en-US" dirty="0" smtClean="0"/>
              <a:t> </a:t>
            </a:r>
            <a:r>
              <a:rPr lang="en-US" dirty="0" err="1" smtClean="0"/>
              <a:t>turpis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placerat</a:t>
            </a:r>
            <a:r>
              <a:rPr lang="en-US" dirty="0" smtClean="0"/>
              <a:t>.</a:t>
            </a:r>
          </a:p>
          <a:p>
            <a:r>
              <a:rPr lang="en-US" dirty="0" smtClean="0"/>
              <a:t>Justo et neque odio facilisis turpis </a:t>
            </a:r>
            <a:r>
              <a:rPr lang="en-US" dirty="0" err="1" smtClean="0"/>
              <a:t>sodales</a:t>
            </a:r>
            <a:r>
              <a:rPr lang="en-US" dirty="0" smtClean="0"/>
              <a:t> placerat.</a:t>
            </a:r>
          </a:p>
        </p:txBody>
      </p:sp>
      <p:sp>
        <p:nvSpPr>
          <p:cNvPr id="6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3 level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5197" y="2185416"/>
            <a:ext cx="7259240" cy="38481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25"/>
              </a:lnSpc>
              <a:buClr>
                <a:srgbClr val="005BBB"/>
              </a:buClr>
              <a:buFontTx/>
              <a:buNone/>
              <a:defRPr sz="1275" b="1">
                <a:solidFill>
                  <a:srgbClr val="005BBB"/>
                </a:solidFill>
                <a:latin typeface="Arial" charset="0"/>
                <a:ea typeface="Arial" charset="0"/>
                <a:cs typeface="Arial" charset="0"/>
              </a:defRPr>
            </a:lvl1pPr>
            <a:lvl2pPr marL="552450" indent="-209550">
              <a:lnSpc>
                <a:spcPts val="1725"/>
              </a:lnSpc>
              <a:buClr>
                <a:srgbClr val="005BBB"/>
              </a:buClr>
              <a:buFont typeface="Arial" charset="0"/>
              <a:buChar char="•"/>
              <a:tabLst/>
              <a:defRPr sz="150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2pPr>
            <a:lvl3pPr marL="857250" marR="0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>
                <a:tab pos="857250" algn="l"/>
              </a:tabLst>
              <a:defRPr sz="150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rgbClr val="005BBB"/>
              </a:buClr>
              <a:defRPr>
                <a:solidFill>
                  <a:srgbClr val="666666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</a:t>
            </a:r>
          </a:p>
          <a:p>
            <a:pPr lvl="2"/>
            <a:r>
              <a:rPr lang="en-US" dirty="0" smtClean="0"/>
              <a:t>Third level</a:t>
            </a:r>
          </a:p>
          <a:p>
            <a:pPr lvl="1"/>
            <a:r>
              <a:rPr lang="en-US" dirty="0" smtClean="0"/>
              <a:t>Second level text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 text </a:t>
            </a:r>
          </a:p>
          <a:p>
            <a:pPr lvl="2"/>
            <a:r>
              <a:rPr lang="en-US" dirty="0" smtClean="0"/>
              <a:t>Third level</a:t>
            </a:r>
          </a:p>
          <a:p>
            <a:pPr marL="857250" marR="0" lvl="2" indent="-171450" algn="l" defTabSz="685800" rtl="0" eaLnBrk="1" fontAlgn="auto" latinLnBrk="0" hangingPunct="1">
              <a:lnSpc>
                <a:spcPts val="1725"/>
              </a:lnSpc>
              <a:spcBef>
                <a:spcPts val="375"/>
              </a:spcBef>
              <a:spcAft>
                <a:spcPts val="0"/>
              </a:spcAft>
              <a:buClr>
                <a:srgbClr val="005BBB"/>
              </a:buClr>
              <a:buSzTx/>
              <a:buFont typeface="LucidaGrande" charset="0"/>
              <a:buChar char="-"/>
              <a:tabLst/>
              <a:defRPr/>
            </a:pPr>
            <a:r>
              <a:rPr lang="en-US" dirty="0" smtClean="0"/>
              <a:t>Third level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412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01479" y="0"/>
            <a:ext cx="877204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6" algn="ctr"/>
            <a:r>
              <a:rPr lang="en-US" sz="1800" dirty="0" smtClean="0">
                <a:latin typeface="Arial" charset="0"/>
              </a:rPr>
              <a:t>‘-</a:t>
            </a:r>
            <a:endParaRPr lang="en-US" sz="1800" dirty="0">
              <a:latin typeface="Arial" charset="0"/>
            </a:endParaRPr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1534334" y="1023930"/>
            <a:ext cx="6418317" cy="140269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algn="l" defTabSz="6858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b="1" i="0" kern="1200" baseline="0">
                <a:solidFill>
                  <a:schemeClr val="tx1"/>
                </a:solidFill>
                <a:latin typeface="Effra Trial Heavy" charset="0"/>
                <a:ea typeface="Effra Trial Heavy" charset="0"/>
                <a:cs typeface="Effra Trial Heavy" charset="0"/>
              </a:defRPr>
            </a:lvl1pPr>
          </a:lstStyle>
          <a:p>
            <a:endParaRPr lang="en-US" sz="3600" dirty="0"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1534334" y="2555889"/>
            <a:ext cx="6418317" cy="307820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1200" b="0" i="0" kern="1200">
                <a:solidFill>
                  <a:srgbClr val="828383"/>
                </a:solidFill>
                <a:latin typeface="Museo Slab 100" charset="0"/>
                <a:ea typeface="Museo Slab 100" charset="0"/>
                <a:cs typeface="Museo Slab 100" charset="0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7"/>
            <a:ext cx="9141713" cy="6856284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25196" y="2320111"/>
            <a:ext cx="7886700" cy="3813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425196" y="1316736"/>
            <a:ext cx="7886700" cy="8684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Slide Number Placeholder 6"/>
          <p:cNvSpPr txBox="1">
            <a:spLocks/>
          </p:cNvSpPr>
          <p:nvPr userDrawn="1"/>
        </p:nvSpPr>
        <p:spPr>
          <a:xfrm>
            <a:off x="7546663" y="6240989"/>
            <a:ext cx="544068" cy="5345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685800" rtl="0" eaLnBrk="1" latinLnBrk="0" hangingPunct="1">
              <a:defRPr sz="1000" b="1" i="0" kern="1200">
                <a:solidFill>
                  <a:srgbClr val="828383"/>
                </a:solidFill>
                <a:latin typeface="Museo Slab 900" charset="0"/>
                <a:ea typeface="Museo Slab 900" charset="0"/>
                <a:cs typeface="Museo Slab 900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915D2C3-7EB9-F849-9C19-1CC92E2870ED}" type="slidenum">
              <a:rPr lang="en-US" sz="1200" b="1" smtClean="0">
                <a:solidFill>
                  <a:srgbClr val="828383"/>
                </a:solidFill>
                <a:latin typeface="Arial" charset="0"/>
                <a:ea typeface="Arial" charset="0"/>
                <a:cs typeface="Arial" charset="0"/>
              </a:rPr>
              <a:pPr/>
              <a:t>‹#›</a:t>
            </a:fld>
            <a:endParaRPr lang="en-US" sz="1200" b="1" dirty="0">
              <a:solidFill>
                <a:srgbClr val="828383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 descr="School-of-Management_RGB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" y="-38524"/>
            <a:ext cx="3486864" cy="961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3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896" r:id="rId2"/>
    <p:sldLayoutId id="2147483894" r:id="rId3"/>
    <p:sldLayoutId id="2147483909" r:id="rId4"/>
    <p:sldLayoutId id="2147483905" r:id="rId5"/>
    <p:sldLayoutId id="2147483895" r:id="rId6"/>
    <p:sldLayoutId id="2147483897" r:id="rId7"/>
    <p:sldLayoutId id="2147483907" r:id="rId8"/>
    <p:sldLayoutId id="2147483898" r:id="rId9"/>
    <p:sldLayoutId id="2147483900" r:id="rId10"/>
    <p:sldLayoutId id="2147483906" r:id="rId11"/>
    <p:sldLayoutId id="2147483902" r:id="rId12"/>
    <p:sldLayoutId id="2147483904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250" b="0" kern="1200">
          <a:solidFill>
            <a:schemeClr val="tx2"/>
          </a:solidFill>
          <a:latin typeface="+mj-lt"/>
          <a:ea typeface="Georgia" charset="0"/>
          <a:cs typeface="Georgia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50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LucidaGrande" charset="0"/>
        <a:buChar char="-"/>
        <a:defRPr sz="1350" kern="1200" baseline="0">
          <a:solidFill>
            <a:srgbClr val="828383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5BBB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880" userDrawn="1">
          <p15:clr>
            <a:srgbClr val="F26B43"/>
          </p15:clr>
        </p15:guide>
        <p15:guide id="2" pos="312" userDrawn="1">
          <p15:clr>
            <a:srgbClr val="F26B43"/>
          </p15:clr>
        </p15:guide>
        <p15:guide id="3" orient="horz" pos="4016" userDrawn="1">
          <p15:clr>
            <a:srgbClr val="F26B43"/>
          </p15:clr>
        </p15:guide>
        <p15:guide id="4" pos="5544" userDrawn="1">
          <p15:clr>
            <a:srgbClr val="F26B43"/>
          </p15:clr>
        </p15:guide>
        <p15:guide id="5" pos="216" userDrawn="1">
          <p15:clr>
            <a:srgbClr val="F26B43"/>
          </p15:clr>
        </p15:guide>
        <p15:guide id="6" pos="3348" userDrawn="1">
          <p15:clr>
            <a:srgbClr val="F26B43"/>
          </p15:clr>
        </p15:guide>
        <p15:guide id="7" pos="3528" userDrawn="1">
          <p15:clr>
            <a:srgbClr val="F26B43"/>
          </p15:clr>
        </p15:guide>
        <p15:guide id="8" pos="3384" userDrawn="1">
          <p15:clr>
            <a:srgbClr val="F26B43"/>
          </p15:clr>
        </p15:guide>
        <p15:guide id="9" orient="horz" pos="1848" userDrawn="1">
          <p15:clr>
            <a:srgbClr val="F26B43"/>
          </p15:clr>
        </p15:guide>
        <p15:guide id="10" orient="horz" pos="1896" userDrawn="1">
          <p15:clr>
            <a:srgbClr val="F26B43"/>
          </p15:clr>
        </p15:guide>
        <p15:guide id="11" orient="horz" pos="2880" userDrawn="1">
          <p15:clr>
            <a:srgbClr val="F26B43"/>
          </p15:clr>
        </p15:guide>
        <p15:guide id="12" orient="horz" pos="283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buffalo.edu/brand/creative/color/color-palett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www.buffalo.edu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33"/>
                </a:solidFill>
              </a:rPr>
              <a:t>Sub-topic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 smtClean="0"/>
              <a:t>title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73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3333"/>
                </a:solidFill>
              </a:rPr>
              <a:t>Em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psum</a:t>
            </a:r>
            <a:r>
              <a:rPr lang="en-US" dirty="0" smtClean="0">
                <a:solidFill>
                  <a:srgbClr val="333333"/>
                </a:solidFill>
              </a:rPr>
              <a:t> dolor sit </a:t>
            </a:r>
            <a:r>
              <a:rPr lang="en-US" dirty="0" err="1" smtClean="0">
                <a:solidFill>
                  <a:srgbClr val="333333"/>
                </a:solidFill>
              </a:rPr>
              <a:t>amet</a:t>
            </a:r>
            <a:r>
              <a:rPr lang="en-US" dirty="0" smtClean="0">
                <a:solidFill>
                  <a:srgbClr val="333333"/>
                </a:solidFill>
              </a:rPr>
              <a:t>, </a:t>
            </a:r>
            <a:r>
              <a:rPr lang="en-US" dirty="0" err="1" smtClean="0">
                <a:solidFill>
                  <a:srgbClr val="333333"/>
                </a:solidFill>
              </a:rPr>
              <a:t>consectetur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adipiscing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elit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Mauris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vehicula</a:t>
            </a:r>
            <a:r>
              <a:rPr lang="en-US" dirty="0" smtClean="0">
                <a:solidFill>
                  <a:srgbClr val="333333"/>
                </a:solidFill>
              </a:rPr>
              <a:t> dui in </a:t>
            </a:r>
            <a:r>
              <a:rPr lang="en-US" dirty="0" err="1" smtClean="0">
                <a:solidFill>
                  <a:srgbClr val="333333"/>
                </a:solidFill>
              </a:rPr>
              <a:t>neque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dignissim</a:t>
            </a:r>
            <a:r>
              <a:rPr lang="en-US" dirty="0" smtClean="0">
                <a:solidFill>
                  <a:srgbClr val="333333"/>
                </a:solidFill>
              </a:rPr>
              <a:t>, in </a:t>
            </a:r>
            <a:r>
              <a:rPr lang="en-US" dirty="0" err="1" smtClean="0">
                <a:solidFill>
                  <a:srgbClr val="333333"/>
                </a:solidFill>
              </a:rPr>
              <a:t>aliquet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nisl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varius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Sed</a:t>
            </a:r>
            <a:r>
              <a:rPr lang="en-US" dirty="0" smtClean="0">
                <a:solidFill>
                  <a:srgbClr val="333333"/>
                </a:solidFill>
              </a:rPr>
              <a:t> a </a:t>
            </a:r>
            <a:r>
              <a:rPr lang="en-US" dirty="0" err="1" smtClean="0">
                <a:solidFill>
                  <a:srgbClr val="333333"/>
                </a:solidFill>
              </a:rPr>
              <a:t>erat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ut</a:t>
            </a:r>
            <a:r>
              <a:rPr lang="en-US" dirty="0" smtClean="0">
                <a:solidFill>
                  <a:srgbClr val="333333"/>
                </a:solidFill>
              </a:rPr>
              <a:t> magna </a:t>
            </a:r>
            <a:r>
              <a:rPr lang="en-US" dirty="0" err="1" smtClean="0">
                <a:solidFill>
                  <a:srgbClr val="333333"/>
                </a:solidFill>
              </a:rPr>
              <a:t>vulputate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feugiat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Quisque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varius</a:t>
            </a:r>
            <a:r>
              <a:rPr lang="en-US" dirty="0" smtClean="0">
                <a:solidFill>
                  <a:srgbClr val="333333"/>
                </a:solidFill>
              </a:rPr>
              <a:t> and </a:t>
            </a:r>
            <a:r>
              <a:rPr lang="en-US" dirty="0" err="1" smtClean="0">
                <a:solidFill>
                  <a:srgbClr val="333333"/>
                </a:solidFill>
              </a:rPr>
              <a:t>libero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placerat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erat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lobortis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congue</a:t>
            </a:r>
            <a:r>
              <a:rPr lang="en-US" dirty="0" smtClean="0">
                <a:solidFill>
                  <a:srgbClr val="333333"/>
                </a:solidFill>
              </a:rPr>
              <a:t>. Integer a </a:t>
            </a:r>
            <a:r>
              <a:rPr lang="en-US" dirty="0" err="1" smtClean="0">
                <a:solidFill>
                  <a:srgbClr val="333333"/>
                </a:solidFill>
              </a:rPr>
              <a:t>arcu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vel</a:t>
            </a:r>
            <a:r>
              <a:rPr lang="en-US" dirty="0" smtClean="0">
                <a:solidFill>
                  <a:srgbClr val="333333"/>
                </a:solidFill>
              </a:rPr>
              <a:t> ante </a:t>
            </a:r>
            <a:r>
              <a:rPr lang="en-US" dirty="0" err="1" smtClean="0">
                <a:solidFill>
                  <a:srgbClr val="333333"/>
                </a:solidFill>
              </a:rPr>
              <a:t>bibendum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scelerisque</a:t>
            </a:r>
            <a:r>
              <a:rPr lang="en-US" dirty="0" smtClean="0">
                <a:solidFill>
                  <a:srgbClr val="333333"/>
                </a:solidFill>
              </a:rPr>
              <a:t>. Class </a:t>
            </a:r>
            <a:r>
              <a:rPr lang="en-US" dirty="0" err="1" smtClean="0">
                <a:solidFill>
                  <a:srgbClr val="333333"/>
                </a:solidFill>
              </a:rPr>
              <a:t>aptent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taciti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sociosqu</a:t>
            </a:r>
            <a:r>
              <a:rPr lang="en-US" dirty="0" smtClean="0">
                <a:solidFill>
                  <a:srgbClr val="333333"/>
                </a:solidFill>
              </a:rPr>
              <a:t> ad </a:t>
            </a:r>
            <a:r>
              <a:rPr lang="en-US" dirty="0" err="1" smtClean="0">
                <a:solidFill>
                  <a:srgbClr val="333333"/>
                </a:solidFill>
              </a:rPr>
              <a:t>litora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torquent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idx="13"/>
          </p:nvPr>
        </p:nvSpPr>
        <p:spPr/>
      </p:sp>
      <p:sp>
        <p:nvSpPr>
          <p:cNvPr id="21" name="Picture Placeholder 20"/>
          <p:cNvSpPr>
            <a:spLocks noGrp="1"/>
          </p:cNvSpPr>
          <p:nvPr>
            <p:ph type="pic" idx="14"/>
          </p:nvPr>
        </p:nvSpPr>
        <p:spPr/>
      </p:sp>
      <p:sp>
        <p:nvSpPr>
          <p:cNvPr id="22" name="Picture Placeholder 21"/>
          <p:cNvSpPr>
            <a:spLocks noGrp="1"/>
          </p:cNvSpPr>
          <p:nvPr>
            <p:ph type="pic" idx="15"/>
          </p:nvPr>
        </p:nvSpPr>
        <p:spPr/>
      </p:sp>
      <p:sp>
        <p:nvSpPr>
          <p:cNvPr id="10" name="Freeform 9"/>
          <p:cNvSpPr/>
          <p:nvPr/>
        </p:nvSpPr>
        <p:spPr>
          <a:xfrm>
            <a:off x="2260440" y="5689397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rgbClr val="00C7B1"/>
          </a:solidFill>
          <a:ln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1" name="Freeform 10"/>
          <p:cNvSpPr/>
          <p:nvPr/>
        </p:nvSpPr>
        <p:spPr>
          <a:xfrm rot="10800000">
            <a:off x="3467518" y="5702386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rgbClr val="00C7B1"/>
          </a:solidFill>
          <a:ln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60440" y="5726801"/>
            <a:ext cx="1336621" cy="542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Note: </a:t>
            </a:r>
            <a:r>
              <a:rPr lang="en-US" sz="975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neque in dignissim, and quet nis et umis varius.</a:t>
            </a:r>
          </a:p>
        </p:txBody>
      </p:sp>
      <p:sp>
        <p:nvSpPr>
          <p:cNvPr id="24" name="Oval 23"/>
          <p:cNvSpPr/>
          <p:nvPr/>
        </p:nvSpPr>
        <p:spPr>
          <a:xfrm>
            <a:off x="3976831" y="3683743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25" name="Oval 24"/>
          <p:cNvSpPr/>
          <p:nvPr/>
        </p:nvSpPr>
        <p:spPr>
          <a:xfrm>
            <a:off x="3976831" y="6553125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26" name="Oval 25"/>
          <p:cNvSpPr/>
          <p:nvPr/>
        </p:nvSpPr>
        <p:spPr>
          <a:xfrm>
            <a:off x="6640518" y="6553125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814232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idx="13"/>
          </p:nvPr>
        </p:nvSpPr>
        <p:spPr/>
      </p:sp>
      <p:sp>
        <p:nvSpPr>
          <p:cNvPr id="3" name="TextBox 2"/>
          <p:cNvSpPr txBox="1"/>
          <p:nvPr/>
        </p:nvSpPr>
        <p:spPr>
          <a:xfrm>
            <a:off x="265675" y="6045483"/>
            <a:ext cx="138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Note: </a:t>
            </a:r>
            <a: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neque digni and in aliquet nisl </a:t>
            </a:r>
            <a:b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 a umis varius.</a:t>
            </a:r>
          </a:p>
        </p:txBody>
      </p:sp>
      <p:sp>
        <p:nvSpPr>
          <p:cNvPr id="4" name="Arc 3"/>
          <p:cNvSpPr/>
          <p:nvPr/>
        </p:nvSpPr>
        <p:spPr>
          <a:xfrm rot="14652315" flipV="1">
            <a:off x="868885" y="5364920"/>
            <a:ext cx="1049348" cy="1247329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chemeClr val="bg1"/>
            </a:solidFill>
            <a:prstDash val="solid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76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Placeholder 14"/>
          <p:cNvGraphicFramePr>
            <a:graphicFrameLocks noGrp="1"/>
          </p:cNvGraphicFramePr>
          <p:nvPr>
            <p:ph type="chart" sz="quarter" idx="16"/>
            <p:extLst>
              <p:ext uri="{D42A27DB-BD31-4B8C-83A1-F6EECF244321}">
                <p14:modId xmlns:p14="http://schemas.microsoft.com/office/powerpoint/2010/main" val="1303348234"/>
              </p:ext>
            </p:extLst>
          </p:nvPr>
        </p:nvGraphicFramePr>
        <p:xfrm>
          <a:off x="3823925" y="1450009"/>
          <a:ext cx="4791075" cy="4465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333333"/>
                </a:solidFill>
              </a:rPr>
              <a:t>Lorem ipsum dolor sit </a:t>
            </a:r>
            <a:r>
              <a:rPr lang="en-US" dirty="0" err="1" smtClean="0">
                <a:solidFill>
                  <a:srgbClr val="333333"/>
                </a:solidFill>
              </a:rPr>
              <a:t>amet</a:t>
            </a:r>
            <a:r>
              <a:rPr lang="en-US" dirty="0" smtClean="0">
                <a:solidFill>
                  <a:srgbClr val="333333"/>
                </a:solidFill>
              </a:rPr>
              <a:t>, </a:t>
            </a:r>
            <a:r>
              <a:rPr lang="en-US" dirty="0" err="1" smtClean="0">
                <a:solidFill>
                  <a:srgbClr val="333333"/>
                </a:solidFill>
              </a:rPr>
              <a:t>consectet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adipiscing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elit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Mauris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vehicula</a:t>
            </a:r>
            <a:r>
              <a:rPr lang="en-US" dirty="0" smtClean="0">
                <a:solidFill>
                  <a:srgbClr val="333333"/>
                </a:solidFill>
              </a:rPr>
              <a:t> a dui in </a:t>
            </a:r>
            <a:r>
              <a:rPr lang="en-US" dirty="0" err="1" smtClean="0">
                <a:solidFill>
                  <a:srgbClr val="333333"/>
                </a:solidFill>
              </a:rPr>
              <a:t>neque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dignissim</a:t>
            </a:r>
            <a:r>
              <a:rPr lang="en-US" dirty="0" smtClean="0">
                <a:solidFill>
                  <a:srgbClr val="333333"/>
                </a:solidFill>
              </a:rPr>
              <a:t>, in </a:t>
            </a:r>
            <a:r>
              <a:rPr lang="en-US" dirty="0" err="1" smtClean="0">
                <a:solidFill>
                  <a:srgbClr val="333333"/>
                </a:solidFill>
              </a:rPr>
              <a:t>aliquet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nisl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varius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Sed</a:t>
            </a:r>
            <a:r>
              <a:rPr lang="en-US" dirty="0" smtClean="0">
                <a:solidFill>
                  <a:srgbClr val="333333"/>
                </a:solidFill>
              </a:rPr>
              <a:t> a </a:t>
            </a:r>
            <a:r>
              <a:rPr lang="en-US" dirty="0" err="1" smtClean="0">
                <a:solidFill>
                  <a:srgbClr val="333333"/>
                </a:solidFill>
              </a:rPr>
              <a:t>erat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ut</a:t>
            </a:r>
            <a:r>
              <a:rPr lang="en-US" dirty="0" smtClean="0">
                <a:solidFill>
                  <a:srgbClr val="333333"/>
                </a:solidFill>
              </a:rPr>
              <a:t> magna </a:t>
            </a:r>
            <a:r>
              <a:rPr lang="en-US" dirty="0" err="1" smtClean="0">
                <a:solidFill>
                  <a:srgbClr val="333333"/>
                </a:solidFill>
              </a:rPr>
              <a:t>vulputate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feugiat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Quisque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varius</a:t>
            </a:r>
            <a:r>
              <a:rPr lang="en-US" dirty="0" smtClean="0">
                <a:solidFill>
                  <a:srgbClr val="333333"/>
                </a:solidFill>
              </a:rPr>
              <a:t> libero </a:t>
            </a:r>
            <a:r>
              <a:rPr lang="en-US" dirty="0" err="1" smtClean="0">
                <a:solidFill>
                  <a:srgbClr val="333333"/>
                </a:solidFill>
              </a:rPr>
              <a:t>placerat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erat</a:t>
            </a:r>
            <a:r>
              <a:rPr lang="en-US" dirty="0" smtClean="0">
                <a:solidFill>
                  <a:srgbClr val="333333"/>
                </a:solidFill>
              </a:rPr>
              <a:t> and </a:t>
            </a:r>
            <a:r>
              <a:rPr lang="en-US" dirty="0" err="1" smtClean="0">
                <a:solidFill>
                  <a:srgbClr val="333333"/>
                </a:solidFill>
              </a:rPr>
              <a:t>lobortis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congue</a:t>
            </a:r>
            <a:r>
              <a:rPr lang="en-US" dirty="0" smtClean="0">
                <a:solidFill>
                  <a:srgbClr val="333333"/>
                </a:solidFill>
              </a:rPr>
              <a:t>. Integer a </a:t>
            </a:r>
            <a:r>
              <a:rPr lang="en-US" dirty="0" err="1" smtClean="0">
                <a:solidFill>
                  <a:srgbClr val="333333"/>
                </a:solidFill>
              </a:rPr>
              <a:t>arcu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vel</a:t>
            </a:r>
            <a:r>
              <a:rPr lang="en-US" dirty="0" smtClean="0">
                <a:solidFill>
                  <a:srgbClr val="333333"/>
                </a:solidFill>
              </a:rPr>
              <a:t> ante </a:t>
            </a:r>
            <a:r>
              <a:rPr lang="en-US" dirty="0" err="1" smtClean="0">
                <a:solidFill>
                  <a:srgbClr val="333333"/>
                </a:solidFill>
              </a:rPr>
              <a:t>bibend</a:t>
            </a:r>
            <a:r>
              <a:rPr lang="en-US" dirty="0" smtClean="0">
                <a:solidFill>
                  <a:srgbClr val="333333"/>
                </a:solidFill>
              </a:rPr>
              <a:t> and et </a:t>
            </a:r>
            <a:r>
              <a:rPr lang="en-US" dirty="0" err="1" smtClean="0">
                <a:solidFill>
                  <a:srgbClr val="333333"/>
                </a:solidFill>
              </a:rPr>
              <a:t>scelerisque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022045" y="4585382"/>
            <a:ext cx="1540962" cy="843175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2121786" y="4694530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3" name="Freeform 12"/>
          <p:cNvSpPr/>
          <p:nvPr/>
        </p:nvSpPr>
        <p:spPr>
          <a:xfrm rot="10800000">
            <a:off x="3328864" y="4707520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99648" y="4747699"/>
            <a:ext cx="118206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neque dignissim, and in aliquet nisl </a:t>
            </a:r>
            <a:b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 umis varius.</a:t>
            </a:r>
          </a:p>
        </p:txBody>
      </p:sp>
    </p:spTree>
    <p:extLst>
      <p:ext uri="{BB962C8B-B14F-4D97-AF65-F5344CB8AC3E}">
        <p14:creationId xmlns:p14="http://schemas.microsoft.com/office/powerpoint/2010/main" val="2102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 Placeholder 1"/>
          <p:cNvSpPr txBox="1">
            <a:spLocks/>
          </p:cNvSpPr>
          <p:nvPr/>
        </p:nvSpPr>
        <p:spPr>
          <a:xfrm>
            <a:off x="425196" y="2185416"/>
            <a:ext cx="5461254" cy="9336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LucidaGrande" charset="0"/>
              <a:buChar char="-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5BBB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50"/>
              </a:lnSpc>
              <a:buNone/>
            </a:pPr>
            <a:r>
              <a:rPr lang="en-US" sz="1350" spc="-38" dirty="0">
                <a:solidFill>
                  <a:srgbClr val="333333"/>
                </a:solidFill>
              </a:rPr>
              <a:t>Copy and paste these graphic elements to give your presentation a touch of color. Only use the official UB brand color palette. For more information, please visit </a:t>
            </a:r>
            <a:r>
              <a:rPr lang="en-US" sz="1350" spc="-38" dirty="0">
                <a:solidFill>
                  <a:srgbClr val="828383"/>
                </a:solidFill>
                <a:hlinkClick r:id="rId2"/>
              </a:rPr>
              <a:t>www.buffalo.edu/brand/creative/color/color-palette</a:t>
            </a:r>
            <a:r>
              <a:rPr lang="en-US" sz="1350" spc="-38" dirty="0">
                <a:solidFill>
                  <a:srgbClr val="828383"/>
                </a:solidFill>
              </a:rPr>
              <a:t>.</a:t>
            </a:r>
          </a:p>
        </p:txBody>
      </p:sp>
      <p:sp>
        <p:nvSpPr>
          <p:cNvPr id="60" name="Arc 59"/>
          <p:cNvSpPr/>
          <p:nvPr/>
        </p:nvSpPr>
        <p:spPr>
          <a:xfrm rot="16200000" flipV="1">
            <a:off x="652403" y="3507219"/>
            <a:ext cx="1049348" cy="1247329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rgbClr val="00C7B1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561889" y="4312745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71" name="Oval 70"/>
          <p:cNvSpPr/>
          <p:nvPr/>
        </p:nvSpPr>
        <p:spPr>
          <a:xfrm>
            <a:off x="918242" y="4312745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72" name="Oval 71"/>
          <p:cNvSpPr/>
          <p:nvPr/>
        </p:nvSpPr>
        <p:spPr>
          <a:xfrm>
            <a:off x="1274595" y="4312745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74" name="Oval 73"/>
          <p:cNvSpPr/>
          <p:nvPr/>
        </p:nvSpPr>
        <p:spPr>
          <a:xfrm>
            <a:off x="1630948" y="4312745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75" name="Oval 74"/>
          <p:cNvSpPr/>
          <p:nvPr/>
        </p:nvSpPr>
        <p:spPr>
          <a:xfrm>
            <a:off x="1987300" y="4312745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76" name="Oval 75"/>
          <p:cNvSpPr/>
          <p:nvPr/>
        </p:nvSpPr>
        <p:spPr>
          <a:xfrm>
            <a:off x="2343653" y="4312745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77" name="Oval 76"/>
          <p:cNvSpPr/>
          <p:nvPr/>
        </p:nvSpPr>
        <p:spPr>
          <a:xfrm>
            <a:off x="2700006" y="4312745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78" name="Oval 77"/>
          <p:cNvSpPr/>
          <p:nvPr/>
        </p:nvSpPr>
        <p:spPr>
          <a:xfrm>
            <a:off x="3056359" y="4312745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79" name="Oval 78"/>
          <p:cNvSpPr/>
          <p:nvPr/>
        </p:nvSpPr>
        <p:spPr>
          <a:xfrm>
            <a:off x="3412711" y="4312745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80" name="Oval 79"/>
          <p:cNvSpPr/>
          <p:nvPr/>
        </p:nvSpPr>
        <p:spPr>
          <a:xfrm>
            <a:off x="3769063" y="4312745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81" name="Oval 80"/>
          <p:cNvSpPr/>
          <p:nvPr/>
        </p:nvSpPr>
        <p:spPr>
          <a:xfrm>
            <a:off x="562451" y="4589979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82" name="Oval 81"/>
          <p:cNvSpPr/>
          <p:nvPr/>
        </p:nvSpPr>
        <p:spPr>
          <a:xfrm>
            <a:off x="918804" y="4589979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83" name="Oval 82"/>
          <p:cNvSpPr/>
          <p:nvPr/>
        </p:nvSpPr>
        <p:spPr>
          <a:xfrm>
            <a:off x="1275157" y="4589979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84" name="Oval 83"/>
          <p:cNvSpPr/>
          <p:nvPr/>
        </p:nvSpPr>
        <p:spPr>
          <a:xfrm>
            <a:off x="1631509" y="4589979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4</a:t>
            </a:r>
          </a:p>
        </p:txBody>
      </p:sp>
      <p:sp>
        <p:nvSpPr>
          <p:cNvPr id="85" name="Oval 84"/>
          <p:cNvSpPr/>
          <p:nvPr/>
        </p:nvSpPr>
        <p:spPr>
          <a:xfrm>
            <a:off x="1987862" y="4589979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86" name="Oval 85"/>
          <p:cNvSpPr/>
          <p:nvPr/>
        </p:nvSpPr>
        <p:spPr>
          <a:xfrm>
            <a:off x="2344215" y="4589979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6</a:t>
            </a:r>
          </a:p>
        </p:txBody>
      </p:sp>
      <p:sp>
        <p:nvSpPr>
          <p:cNvPr id="87" name="Oval 86"/>
          <p:cNvSpPr/>
          <p:nvPr/>
        </p:nvSpPr>
        <p:spPr>
          <a:xfrm>
            <a:off x="2700568" y="4589979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7</a:t>
            </a:r>
          </a:p>
        </p:txBody>
      </p:sp>
      <p:sp>
        <p:nvSpPr>
          <p:cNvPr id="88" name="Oval 87"/>
          <p:cNvSpPr/>
          <p:nvPr/>
        </p:nvSpPr>
        <p:spPr>
          <a:xfrm>
            <a:off x="3056920" y="4589979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89" name="Oval 88"/>
          <p:cNvSpPr/>
          <p:nvPr/>
        </p:nvSpPr>
        <p:spPr>
          <a:xfrm>
            <a:off x="3413273" y="4589979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9</a:t>
            </a:r>
          </a:p>
        </p:txBody>
      </p:sp>
      <p:sp>
        <p:nvSpPr>
          <p:cNvPr id="90" name="Oval 89"/>
          <p:cNvSpPr/>
          <p:nvPr/>
        </p:nvSpPr>
        <p:spPr>
          <a:xfrm>
            <a:off x="3769624" y="4589979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0</a:t>
            </a:r>
          </a:p>
        </p:txBody>
      </p:sp>
      <p:sp>
        <p:nvSpPr>
          <p:cNvPr id="91" name="Arc 90"/>
          <p:cNvSpPr/>
          <p:nvPr/>
        </p:nvSpPr>
        <p:spPr>
          <a:xfrm rot="16200000" flipV="1">
            <a:off x="2357479" y="3507218"/>
            <a:ext cx="1049348" cy="1247329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rgbClr val="00C7B1"/>
            </a:solidFill>
            <a:prstDash val="solid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92" name="Oval 91"/>
          <p:cNvSpPr/>
          <p:nvPr/>
        </p:nvSpPr>
        <p:spPr>
          <a:xfrm>
            <a:off x="561889" y="5109572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93" name="Oval 92"/>
          <p:cNvSpPr/>
          <p:nvPr/>
        </p:nvSpPr>
        <p:spPr>
          <a:xfrm>
            <a:off x="918242" y="5109572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94" name="Oval 93"/>
          <p:cNvSpPr/>
          <p:nvPr/>
        </p:nvSpPr>
        <p:spPr>
          <a:xfrm>
            <a:off x="1274595" y="5109572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95" name="Oval 94"/>
          <p:cNvSpPr/>
          <p:nvPr/>
        </p:nvSpPr>
        <p:spPr>
          <a:xfrm>
            <a:off x="1630948" y="5109572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96" name="Oval 95"/>
          <p:cNvSpPr/>
          <p:nvPr/>
        </p:nvSpPr>
        <p:spPr>
          <a:xfrm>
            <a:off x="1987300" y="5109572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97" name="Oval 96"/>
          <p:cNvSpPr/>
          <p:nvPr/>
        </p:nvSpPr>
        <p:spPr>
          <a:xfrm>
            <a:off x="2343653" y="5109572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98" name="Oval 97"/>
          <p:cNvSpPr/>
          <p:nvPr/>
        </p:nvSpPr>
        <p:spPr>
          <a:xfrm>
            <a:off x="2700006" y="5109572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99" name="Oval 98"/>
          <p:cNvSpPr/>
          <p:nvPr/>
        </p:nvSpPr>
        <p:spPr>
          <a:xfrm>
            <a:off x="3056359" y="5109572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100" name="Oval 99"/>
          <p:cNvSpPr/>
          <p:nvPr/>
        </p:nvSpPr>
        <p:spPr>
          <a:xfrm>
            <a:off x="3412711" y="5109572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101" name="Oval 100"/>
          <p:cNvSpPr/>
          <p:nvPr/>
        </p:nvSpPr>
        <p:spPr>
          <a:xfrm>
            <a:off x="3769063" y="5109572"/>
            <a:ext cx="167684" cy="167684"/>
          </a:xfrm>
          <a:prstGeom prst="ellipse">
            <a:avLst/>
          </a:prstGeom>
          <a:solidFill>
            <a:srgbClr val="00C7B1"/>
          </a:solidFill>
          <a:ln w="25400"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chemeClr val="bg2"/>
                </a:solidFill>
                <a:latin typeface="Arial" charset="0"/>
                <a:ea typeface="Arial" charset="0"/>
                <a:cs typeface="Arial" charset="0"/>
              </a:rPr>
              <a:t>J</a:t>
            </a:r>
          </a:p>
        </p:txBody>
      </p:sp>
      <p:sp>
        <p:nvSpPr>
          <p:cNvPr id="102" name="Oval 101"/>
          <p:cNvSpPr/>
          <p:nvPr/>
        </p:nvSpPr>
        <p:spPr>
          <a:xfrm>
            <a:off x="561889" y="5376911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A</a:t>
            </a:r>
          </a:p>
        </p:txBody>
      </p:sp>
      <p:sp>
        <p:nvSpPr>
          <p:cNvPr id="103" name="Oval 102"/>
          <p:cNvSpPr/>
          <p:nvPr/>
        </p:nvSpPr>
        <p:spPr>
          <a:xfrm>
            <a:off x="918242" y="5376911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B</a:t>
            </a:r>
          </a:p>
        </p:txBody>
      </p:sp>
      <p:sp>
        <p:nvSpPr>
          <p:cNvPr id="104" name="Oval 103"/>
          <p:cNvSpPr/>
          <p:nvPr/>
        </p:nvSpPr>
        <p:spPr>
          <a:xfrm>
            <a:off x="1274595" y="5376911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C</a:t>
            </a:r>
          </a:p>
        </p:txBody>
      </p:sp>
      <p:sp>
        <p:nvSpPr>
          <p:cNvPr id="105" name="Oval 104"/>
          <p:cNvSpPr/>
          <p:nvPr/>
        </p:nvSpPr>
        <p:spPr>
          <a:xfrm>
            <a:off x="1630948" y="5376911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D</a:t>
            </a:r>
          </a:p>
        </p:txBody>
      </p:sp>
      <p:sp>
        <p:nvSpPr>
          <p:cNvPr id="106" name="Oval 105"/>
          <p:cNvSpPr/>
          <p:nvPr/>
        </p:nvSpPr>
        <p:spPr>
          <a:xfrm>
            <a:off x="1987300" y="5376911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E</a:t>
            </a:r>
          </a:p>
        </p:txBody>
      </p:sp>
      <p:sp>
        <p:nvSpPr>
          <p:cNvPr id="107" name="Oval 106"/>
          <p:cNvSpPr/>
          <p:nvPr/>
        </p:nvSpPr>
        <p:spPr>
          <a:xfrm>
            <a:off x="2343653" y="5376911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F</a:t>
            </a:r>
          </a:p>
        </p:txBody>
      </p:sp>
      <p:sp>
        <p:nvSpPr>
          <p:cNvPr id="108" name="Oval 107"/>
          <p:cNvSpPr/>
          <p:nvPr/>
        </p:nvSpPr>
        <p:spPr>
          <a:xfrm>
            <a:off x="2700006" y="5376911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G</a:t>
            </a:r>
          </a:p>
        </p:txBody>
      </p:sp>
      <p:sp>
        <p:nvSpPr>
          <p:cNvPr id="109" name="Oval 108"/>
          <p:cNvSpPr/>
          <p:nvPr/>
        </p:nvSpPr>
        <p:spPr>
          <a:xfrm>
            <a:off x="3056359" y="5376911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H</a:t>
            </a:r>
          </a:p>
        </p:txBody>
      </p:sp>
      <p:sp>
        <p:nvSpPr>
          <p:cNvPr id="110" name="Oval 109"/>
          <p:cNvSpPr/>
          <p:nvPr/>
        </p:nvSpPr>
        <p:spPr>
          <a:xfrm>
            <a:off x="3412711" y="5376911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I</a:t>
            </a:r>
          </a:p>
        </p:txBody>
      </p:sp>
      <p:sp>
        <p:nvSpPr>
          <p:cNvPr id="111" name="Oval 110"/>
          <p:cNvSpPr/>
          <p:nvPr/>
        </p:nvSpPr>
        <p:spPr>
          <a:xfrm>
            <a:off x="3769063" y="5376911"/>
            <a:ext cx="167684" cy="167684"/>
          </a:xfrm>
          <a:prstGeom prst="ellipse">
            <a:avLst/>
          </a:prstGeom>
          <a:noFill/>
          <a:ln w="26543" cap="rnd">
            <a:solidFill>
              <a:srgbClr val="00C7B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J</a:t>
            </a:r>
          </a:p>
        </p:txBody>
      </p:sp>
      <p:cxnSp>
        <p:nvCxnSpPr>
          <p:cNvPr id="112" name="Straight Arrow Connector 111"/>
          <p:cNvCxnSpPr/>
          <p:nvPr/>
        </p:nvCxnSpPr>
        <p:spPr>
          <a:xfrm>
            <a:off x="4606604" y="4018937"/>
            <a:ext cx="1680210" cy="0"/>
          </a:xfrm>
          <a:prstGeom prst="straightConnector1">
            <a:avLst/>
          </a:prstGeom>
          <a:ln w="20320">
            <a:solidFill>
              <a:srgbClr val="00C7B1"/>
            </a:solidFill>
            <a:prstDash val="dash"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4566198" y="5004776"/>
            <a:ext cx="1699260" cy="612"/>
          </a:xfrm>
          <a:prstGeom prst="straightConnector1">
            <a:avLst/>
          </a:prstGeom>
          <a:ln w="20320">
            <a:solidFill>
              <a:srgbClr val="00C7B1"/>
            </a:solidFill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>
            <a:off x="4566198" y="5252110"/>
            <a:ext cx="1680210" cy="8354"/>
          </a:xfrm>
          <a:prstGeom prst="straightConnector1">
            <a:avLst/>
          </a:prstGeom>
          <a:ln w="20320">
            <a:solidFill>
              <a:srgbClr val="00C7B1"/>
            </a:solidFill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V="1">
            <a:off x="4628173" y="4514557"/>
            <a:ext cx="1637285" cy="1352"/>
          </a:xfrm>
          <a:prstGeom prst="straightConnector1">
            <a:avLst/>
          </a:prstGeom>
          <a:ln w="20320">
            <a:solidFill>
              <a:srgbClr val="00C7B1"/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Freeform 115"/>
          <p:cNvSpPr/>
          <p:nvPr/>
        </p:nvSpPr>
        <p:spPr>
          <a:xfrm>
            <a:off x="6840380" y="4983805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rgbClr val="00C7B1"/>
          </a:solidFill>
          <a:ln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17" name="Freeform 116"/>
          <p:cNvSpPr/>
          <p:nvPr/>
        </p:nvSpPr>
        <p:spPr>
          <a:xfrm rot="10800000">
            <a:off x="8047458" y="4996794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rgbClr val="00C7B1"/>
          </a:solidFill>
          <a:ln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840381" y="5021209"/>
            <a:ext cx="1336621" cy="542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Note: </a:t>
            </a:r>
            <a:r>
              <a:rPr lang="en-US" sz="975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neque in dignissim, and quet nis et umis varius.</a:t>
            </a:r>
          </a:p>
        </p:txBody>
      </p:sp>
      <p:sp>
        <p:nvSpPr>
          <p:cNvPr id="119" name="Rectangle 118"/>
          <p:cNvSpPr/>
          <p:nvPr/>
        </p:nvSpPr>
        <p:spPr>
          <a:xfrm>
            <a:off x="6802280" y="3709845"/>
            <a:ext cx="1540962" cy="843175"/>
          </a:xfrm>
          <a:prstGeom prst="rect">
            <a:avLst/>
          </a:prstGeom>
          <a:solidFill>
            <a:srgbClr val="00C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20" name="Freeform 119"/>
          <p:cNvSpPr/>
          <p:nvPr/>
        </p:nvSpPr>
        <p:spPr>
          <a:xfrm>
            <a:off x="6902021" y="3818994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21" name="Freeform 120"/>
          <p:cNvSpPr/>
          <p:nvPr/>
        </p:nvSpPr>
        <p:spPr>
          <a:xfrm rot="10800000">
            <a:off x="8109099" y="3831983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6979883" y="3872162"/>
            <a:ext cx="1182065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neque dignissim, and in aliquet nisl </a:t>
            </a:r>
            <a:b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75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et umis varius.</a:t>
            </a:r>
          </a:p>
        </p:txBody>
      </p:sp>
      <p:cxnSp>
        <p:nvCxnSpPr>
          <p:cNvPr id="123" name="Straight Arrow Connector 122"/>
          <p:cNvCxnSpPr/>
          <p:nvPr/>
        </p:nvCxnSpPr>
        <p:spPr>
          <a:xfrm>
            <a:off x="4587554" y="4267402"/>
            <a:ext cx="1677904" cy="0"/>
          </a:xfrm>
          <a:prstGeom prst="straightConnector1">
            <a:avLst/>
          </a:prstGeom>
          <a:ln w="20320">
            <a:solidFill>
              <a:srgbClr val="00C7B1"/>
            </a:solidFill>
            <a:prstDash val="dash"/>
            <a:headEnd type="arrow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Arrow Connector 123"/>
          <p:cNvCxnSpPr/>
          <p:nvPr/>
        </p:nvCxnSpPr>
        <p:spPr>
          <a:xfrm flipV="1">
            <a:off x="4599536" y="5507185"/>
            <a:ext cx="1644566" cy="612"/>
          </a:xfrm>
          <a:prstGeom prst="straightConnector1">
            <a:avLst/>
          </a:prstGeom>
          <a:ln w="20320">
            <a:solidFill>
              <a:srgbClr val="00C7B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1" name="Title 2"/>
          <p:cNvSpPr txBox="1">
            <a:spLocks/>
          </p:cNvSpPr>
          <p:nvPr/>
        </p:nvSpPr>
        <p:spPr>
          <a:xfrm>
            <a:off x="425196" y="1316736"/>
            <a:ext cx="3398729" cy="868430"/>
          </a:xfrm>
          <a:prstGeom prst="rect">
            <a:avLst/>
          </a:prstGeom>
        </p:spPr>
        <p:txBody>
          <a:bodyPr anchor="b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250" b="0" kern="1200">
                <a:solidFill>
                  <a:schemeClr val="tx2"/>
                </a:solidFill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5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Sub-topic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77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Divider Slide</a:t>
            </a:r>
            <a:br>
              <a:rPr lang="en-US" dirty="0" smtClean="0"/>
            </a:br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3333"/>
                </a:solidFill>
              </a:rPr>
              <a:t>Section title</a:t>
            </a:r>
            <a:endParaRPr lang="en-US" dirty="0">
              <a:solidFill>
                <a:srgbClr val="3333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85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Divider Slide</a:t>
            </a:r>
            <a:br>
              <a:rPr lang="en-US" smtClean="0"/>
            </a:br>
            <a:r>
              <a:rPr lang="en-US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364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3333"/>
                </a:solidFill>
              </a:rPr>
              <a:t>Em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psum</a:t>
            </a:r>
            <a:r>
              <a:rPr lang="en-US" dirty="0" smtClean="0">
                <a:solidFill>
                  <a:srgbClr val="333333"/>
                </a:solidFill>
              </a:rPr>
              <a:t> dolor sit </a:t>
            </a:r>
            <a:r>
              <a:rPr lang="en-US" dirty="0" err="1" smtClean="0">
                <a:solidFill>
                  <a:srgbClr val="333333"/>
                </a:solidFill>
              </a:rPr>
              <a:t>amet</a:t>
            </a:r>
            <a:r>
              <a:rPr lang="en-US" dirty="0" smtClean="0">
                <a:solidFill>
                  <a:srgbClr val="333333"/>
                </a:solidFill>
              </a:rPr>
              <a:t>, </a:t>
            </a:r>
            <a:r>
              <a:rPr lang="en-US" dirty="0" err="1" smtClean="0">
                <a:solidFill>
                  <a:srgbClr val="333333"/>
                </a:solidFill>
              </a:rPr>
              <a:t>consectetur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adipiscing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elit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Mauris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vehicula</a:t>
            </a:r>
            <a:r>
              <a:rPr lang="en-US" dirty="0" smtClean="0">
                <a:solidFill>
                  <a:srgbClr val="333333"/>
                </a:solidFill>
              </a:rPr>
              <a:t> dui in </a:t>
            </a:r>
            <a:r>
              <a:rPr lang="en-US" dirty="0" err="1" smtClean="0">
                <a:solidFill>
                  <a:srgbClr val="333333"/>
                </a:solidFill>
              </a:rPr>
              <a:t>neque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dignissim</a:t>
            </a:r>
            <a:r>
              <a:rPr lang="en-US" dirty="0" smtClean="0">
                <a:solidFill>
                  <a:srgbClr val="333333"/>
                </a:solidFill>
              </a:rPr>
              <a:t>, in </a:t>
            </a:r>
            <a:r>
              <a:rPr lang="en-US" dirty="0" err="1" smtClean="0">
                <a:solidFill>
                  <a:srgbClr val="333333"/>
                </a:solidFill>
              </a:rPr>
              <a:t>aliquet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nisl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varius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Sed</a:t>
            </a:r>
            <a:r>
              <a:rPr lang="en-US" dirty="0" smtClean="0">
                <a:solidFill>
                  <a:srgbClr val="333333"/>
                </a:solidFill>
              </a:rPr>
              <a:t> a </a:t>
            </a:r>
            <a:r>
              <a:rPr lang="en-US" dirty="0" err="1" smtClean="0">
                <a:solidFill>
                  <a:srgbClr val="333333"/>
                </a:solidFill>
              </a:rPr>
              <a:t>erat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ut</a:t>
            </a:r>
            <a:r>
              <a:rPr lang="en-US" dirty="0" smtClean="0">
                <a:solidFill>
                  <a:srgbClr val="333333"/>
                </a:solidFill>
              </a:rPr>
              <a:t> magna </a:t>
            </a:r>
            <a:r>
              <a:rPr lang="en-US" dirty="0" err="1" smtClean="0">
                <a:solidFill>
                  <a:srgbClr val="333333"/>
                </a:solidFill>
              </a:rPr>
              <a:t>vulputate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feugiat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Quisque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varius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libero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placerat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erat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lobortis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congue</a:t>
            </a:r>
            <a:r>
              <a:rPr lang="en-US" dirty="0" smtClean="0">
                <a:solidFill>
                  <a:srgbClr val="333333"/>
                </a:solidFill>
              </a:rPr>
              <a:t>. Integer a </a:t>
            </a:r>
            <a:r>
              <a:rPr lang="en-US" dirty="0" err="1" smtClean="0">
                <a:solidFill>
                  <a:srgbClr val="333333"/>
                </a:solidFill>
              </a:rPr>
              <a:t>arcu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vel</a:t>
            </a:r>
            <a:r>
              <a:rPr lang="en-US" dirty="0" smtClean="0">
                <a:solidFill>
                  <a:srgbClr val="333333"/>
                </a:solidFill>
              </a:rPr>
              <a:t> ante </a:t>
            </a:r>
            <a:r>
              <a:rPr lang="en-US" dirty="0" err="1" smtClean="0">
                <a:solidFill>
                  <a:srgbClr val="333333"/>
                </a:solidFill>
              </a:rPr>
              <a:t>bibendum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scelerisque</a:t>
            </a:r>
            <a:r>
              <a:rPr lang="en-US" dirty="0" smtClean="0">
                <a:solidFill>
                  <a:srgbClr val="333333"/>
                </a:solidFill>
              </a:rPr>
              <a:t>. Class </a:t>
            </a:r>
            <a:r>
              <a:rPr lang="en-US" dirty="0" err="1" smtClean="0">
                <a:solidFill>
                  <a:srgbClr val="333333"/>
                </a:solidFill>
              </a:rPr>
              <a:t>aptent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taciti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sociosqu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smtClean="0">
                <a:hlinkClick r:id="rId3"/>
              </a:rPr>
              <a:t>ad litora torquent.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  <p:sp>
        <p:nvSpPr>
          <p:cNvPr id="4" name="Arc 3"/>
          <p:cNvSpPr/>
          <p:nvPr/>
        </p:nvSpPr>
        <p:spPr>
          <a:xfrm rot="21073004">
            <a:off x="3399474" y="3438481"/>
            <a:ext cx="1049348" cy="1247329"/>
          </a:xfrm>
          <a:prstGeom prst="arc">
            <a:avLst>
              <a:gd name="adj1" fmla="val 16200000"/>
              <a:gd name="adj2" fmla="val 1264430"/>
            </a:avLst>
          </a:prstGeom>
          <a:ln w="20320">
            <a:solidFill>
              <a:srgbClr val="00C7B1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773929" y="4232291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rgbClr val="00C7B1"/>
          </a:solidFill>
          <a:ln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6" name="Freeform 5"/>
          <p:cNvSpPr/>
          <p:nvPr/>
        </p:nvSpPr>
        <p:spPr>
          <a:xfrm rot="10800000">
            <a:off x="4981007" y="4245280"/>
            <a:ext cx="129543" cy="597800"/>
          </a:xfrm>
          <a:custGeom>
            <a:avLst/>
            <a:gdLst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72768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72768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4713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87397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65837 w 376733"/>
              <a:gd name="connsiteY5" fmla="*/ 1591055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76733"/>
              <a:gd name="connsiteY0" fmla="*/ 0 h 1645920"/>
              <a:gd name="connsiteX1" fmla="*/ 0 w 376733"/>
              <a:gd name="connsiteY1" fmla="*/ 0 h 1645920"/>
              <a:gd name="connsiteX2" fmla="*/ 0 w 376733"/>
              <a:gd name="connsiteY2" fmla="*/ 1645920 h 1645920"/>
              <a:gd name="connsiteX3" fmla="*/ 376733 w 376733"/>
              <a:gd name="connsiteY3" fmla="*/ 1645920 h 1645920"/>
              <a:gd name="connsiteX4" fmla="*/ 376733 w 376733"/>
              <a:gd name="connsiteY4" fmla="*/ 1591056 h 1645920"/>
              <a:gd name="connsiteX5" fmla="*/ 71154 w 376733"/>
              <a:gd name="connsiteY5" fmla="*/ 1564474 h 1645920"/>
              <a:gd name="connsiteX6" fmla="*/ 65837 w 376733"/>
              <a:gd name="connsiteY6" fmla="*/ 58521 h 1645920"/>
              <a:gd name="connsiteX7" fmla="*/ 336499 w 376733"/>
              <a:gd name="connsiteY7" fmla="*/ 58521 h 1645920"/>
              <a:gd name="connsiteX8" fmla="*/ 336499 w 376733"/>
              <a:gd name="connsiteY8" fmla="*/ 0 h 1645920"/>
              <a:gd name="connsiteX0" fmla="*/ 336499 w 387365"/>
              <a:gd name="connsiteY0" fmla="*/ 0 h 1645920"/>
              <a:gd name="connsiteX1" fmla="*/ 0 w 387365"/>
              <a:gd name="connsiteY1" fmla="*/ 0 h 1645920"/>
              <a:gd name="connsiteX2" fmla="*/ 0 w 387365"/>
              <a:gd name="connsiteY2" fmla="*/ 1645920 h 1645920"/>
              <a:gd name="connsiteX3" fmla="*/ 376733 w 387365"/>
              <a:gd name="connsiteY3" fmla="*/ 1645920 h 1645920"/>
              <a:gd name="connsiteX4" fmla="*/ 387365 w 387365"/>
              <a:gd name="connsiteY4" fmla="*/ 1564475 h 1645920"/>
              <a:gd name="connsiteX5" fmla="*/ 71154 w 387365"/>
              <a:gd name="connsiteY5" fmla="*/ 1564474 h 1645920"/>
              <a:gd name="connsiteX6" fmla="*/ 65837 w 387365"/>
              <a:gd name="connsiteY6" fmla="*/ 58521 h 1645920"/>
              <a:gd name="connsiteX7" fmla="*/ 336499 w 387365"/>
              <a:gd name="connsiteY7" fmla="*/ 58521 h 1645920"/>
              <a:gd name="connsiteX8" fmla="*/ 336499 w 387365"/>
              <a:gd name="connsiteY8" fmla="*/ 0 h 1645920"/>
              <a:gd name="connsiteX0" fmla="*/ 336499 w 405611"/>
              <a:gd name="connsiteY0" fmla="*/ 0 h 1645920"/>
              <a:gd name="connsiteX1" fmla="*/ 0 w 405611"/>
              <a:gd name="connsiteY1" fmla="*/ 0 h 1645920"/>
              <a:gd name="connsiteX2" fmla="*/ 0 w 405611"/>
              <a:gd name="connsiteY2" fmla="*/ 1645920 h 1645920"/>
              <a:gd name="connsiteX3" fmla="*/ 376733 w 405611"/>
              <a:gd name="connsiteY3" fmla="*/ 1645920 h 1645920"/>
              <a:gd name="connsiteX4" fmla="*/ 387365 w 405611"/>
              <a:gd name="connsiteY4" fmla="*/ 1564475 h 1645920"/>
              <a:gd name="connsiteX5" fmla="*/ 71154 w 405611"/>
              <a:gd name="connsiteY5" fmla="*/ 1564474 h 1645920"/>
              <a:gd name="connsiteX6" fmla="*/ 65837 w 405611"/>
              <a:gd name="connsiteY6" fmla="*/ 58521 h 1645920"/>
              <a:gd name="connsiteX7" fmla="*/ 405611 w 405611"/>
              <a:gd name="connsiteY7" fmla="*/ 63838 h 1645920"/>
              <a:gd name="connsiteX8" fmla="*/ 336499 w 405611"/>
              <a:gd name="connsiteY8" fmla="*/ 0 h 1645920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76733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403314 w 405611"/>
              <a:gd name="connsiteY3" fmla="*/ 165123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9791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71490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9371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51236"/>
              <a:gd name="connsiteX1" fmla="*/ 0 w 405611"/>
              <a:gd name="connsiteY1" fmla="*/ 5316 h 1651236"/>
              <a:gd name="connsiteX2" fmla="*/ 0 w 405611"/>
              <a:gd name="connsiteY2" fmla="*/ 1651236 h 1651236"/>
              <a:gd name="connsiteX3" fmla="*/ 387439 w 405611"/>
              <a:gd name="connsiteY3" fmla="*/ 1644886 h 1651236"/>
              <a:gd name="connsiteX4" fmla="*/ 387365 w 405611"/>
              <a:gd name="connsiteY4" fmla="*/ 1566616 h 1651236"/>
              <a:gd name="connsiteX5" fmla="*/ 71154 w 405611"/>
              <a:gd name="connsiteY5" fmla="*/ 1569790 h 1651236"/>
              <a:gd name="connsiteX6" fmla="*/ 65837 w 405611"/>
              <a:gd name="connsiteY6" fmla="*/ 63837 h 1651236"/>
              <a:gd name="connsiteX7" fmla="*/ 405611 w 405611"/>
              <a:gd name="connsiteY7" fmla="*/ 69154 h 1651236"/>
              <a:gd name="connsiteX8" fmla="*/ 400294 w 405611"/>
              <a:gd name="connsiteY8" fmla="*/ 0 h 1651236"/>
              <a:gd name="connsiteX0" fmla="*/ 400294 w 405611"/>
              <a:gd name="connsiteY0" fmla="*/ 0 h 1644886"/>
              <a:gd name="connsiteX1" fmla="*/ 0 w 405611"/>
              <a:gd name="connsiteY1" fmla="*/ 5316 h 1644886"/>
              <a:gd name="connsiteX2" fmla="*/ 0 w 405611"/>
              <a:gd name="connsiteY2" fmla="*/ 1644886 h 1644886"/>
              <a:gd name="connsiteX3" fmla="*/ 387439 w 405611"/>
              <a:gd name="connsiteY3" fmla="*/ 1644886 h 1644886"/>
              <a:gd name="connsiteX4" fmla="*/ 387365 w 405611"/>
              <a:gd name="connsiteY4" fmla="*/ 1566616 h 1644886"/>
              <a:gd name="connsiteX5" fmla="*/ 71154 w 405611"/>
              <a:gd name="connsiteY5" fmla="*/ 1569790 h 1644886"/>
              <a:gd name="connsiteX6" fmla="*/ 65837 w 405611"/>
              <a:gd name="connsiteY6" fmla="*/ 63837 h 1644886"/>
              <a:gd name="connsiteX7" fmla="*/ 405611 w 405611"/>
              <a:gd name="connsiteY7" fmla="*/ 69154 h 1644886"/>
              <a:gd name="connsiteX8" fmla="*/ 400294 w 405611"/>
              <a:gd name="connsiteY8" fmla="*/ 0 h 1644886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63837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60662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414236"/>
              <a:gd name="connsiteY0" fmla="*/ 0 h 1641711"/>
              <a:gd name="connsiteX1" fmla="*/ 0 w 414236"/>
              <a:gd name="connsiteY1" fmla="*/ 2141 h 1641711"/>
              <a:gd name="connsiteX2" fmla="*/ 0 w 414236"/>
              <a:gd name="connsiteY2" fmla="*/ 1641711 h 1641711"/>
              <a:gd name="connsiteX3" fmla="*/ 387439 w 414236"/>
              <a:gd name="connsiteY3" fmla="*/ 1641711 h 1641711"/>
              <a:gd name="connsiteX4" fmla="*/ 379172 w 414236"/>
              <a:gd name="connsiteY4" fmla="*/ 1600163 h 1641711"/>
              <a:gd name="connsiteX5" fmla="*/ 387365 w 414236"/>
              <a:gd name="connsiteY5" fmla="*/ 1563441 h 1641711"/>
              <a:gd name="connsiteX6" fmla="*/ 71154 w 414236"/>
              <a:gd name="connsiteY6" fmla="*/ 1566615 h 1641711"/>
              <a:gd name="connsiteX7" fmla="*/ 65837 w 414236"/>
              <a:gd name="connsiteY7" fmla="*/ 76537 h 1641711"/>
              <a:gd name="connsiteX8" fmla="*/ 386561 w 414236"/>
              <a:gd name="connsiteY8" fmla="*/ 75504 h 1641711"/>
              <a:gd name="connsiteX9" fmla="*/ 384419 w 414236"/>
              <a:gd name="connsiteY9" fmla="*/ 0 h 1641711"/>
              <a:gd name="connsiteX0" fmla="*/ 384419 w 431494"/>
              <a:gd name="connsiteY0" fmla="*/ 0 h 1641711"/>
              <a:gd name="connsiteX1" fmla="*/ 0 w 431494"/>
              <a:gd name="connsiteY1" fmla="*/ 2141 h 1641711"/>
              <a:gd name="connsiteX2" fmla="*/ 0 w 431494"/>
              <a:gd name="connsiteY2" fmla="*/ 1641711 h 1641711"/>
              <a:gd name="connsiteX3" fmla="*/ 387439 w 431494"/>
              <a:gd name="connsiteY3" fmla="*/ 1641711 h 1641711"/>
              <a:gd name="connsiteX4" fmla="*/ 387365 w 431494"/>
              <a:gd name="connsiteY4" fmla="*/ 1563441 h 1641711"/>
              <a:gd name="connsiteX5" fmla="*/ 71154 w 431494"/>
              <a:gd name="connsiteY5" fmla="*/ 1566615 h 1641711"/>
              <a:gd name="connsiteX6" fmla="*/ 65837 w 431494"/>
              <a:gd name="connsiteY6" fmla="*/ 76537 h 1641711"/>
              <a:gd name="connsiteX7" fmla="*/ 386561 w 431494"/>
              <a:gd name="connsiteY7" fmla="*/ 75504 h 1641711"/>
              <a:gd name="connsiteX8" fmla="*/ 384419 w 431494"/>
              <a:gd name="connsiteY8" fmla="*/ 0 h 1641711"/>
              <a:gd name="connsiteX0" fmla="*/ 384419 w 409039"/>
              <a:gd name="connsiteY0" fmla="*/ 0 h 1642067"/>
              <a:gd name="connsiteX1" fmla="*/ 0 w 409039"/>
              <a:gd name="connsiteY1" fmla="*/ 2141 h 1642067"/>
              <a:gd name="connsiteX2" fmla="*/ 0 w 409039"/>
              <a:gd name="connsiteY2" fmla="*/ 1641711 h 1642067"/>
              <a:gd name="connsiteX3" fmla="*/ 387439 w 409039"/>
              <a:gd name="connsiteY3" fmla="*/ 1641711 h 1642067"/>
              <a:gd name="connsiteX4" fmla="*/ 387365 w 409039"/>
              <a:gd name="connsiteY4" fmla="*/ 1563441 h 1642067"/>
              <a:gd name="connsiteX5" fmla="*/ 71154 w 409039"/>
              <a:gd name="connsiteY5" fmla="*/ 1566615 h 1642067"/>
              <a:gd name="connsiteX6" fmla="*/ 65837 w 409039"/>
              <a:gd name="connsiteY6" fmla="*/ 76537 h 1642067"/>
              <a:gd name="connsiteX7" fmla="*/ 386561 w 409039"/>
              <a:gd name="connsiteY7" fmla="*/ 75504 h 1642067"/>
              <a:gd name="connsiteX8" fmla="*/ 384419 w 409039"/>
              <a:gd name="connsiteY8" fmla="*/ 0 h 1642067"/>
              <a:gd name="connsiteX0" fmla="*/ 384419 w 410804"/>
              <a:gd name="connsiteY0" fmla="*/ 0 h 1641711"/>
              <a:gd name="connsiteX1" fmla="*/ 0 w 410804"/>
              <a:gd name="connsiteY1" fmla="*/ 2141 h 1641711"/>
              <a:gd name="connsiteX2" fmla="*/ 0 w 410804"/>
              <a:gd name="connsiteY2" fmla="*/ 1641711 h 1641711"/>
              <a:gd name="connsiteX3" fmla="*/ 387439 w 410804"/>
              <a:gd name="connsiteY3" fmla="*/ 1641711 h 1641711"/>
              <a:gd name="connsiteX4" fmla="*/ 387365 w 410804"/>
              <a:gd name="connsiteY4" fmla="*/ 1563441 h 1641711"/>
              <a:gd name="connsiteX5" fmla="*/ 71154 w 410804"/>
              <a:gd name="connsiteY5" fmla="*/ 1566615 h 1641711"/>
              <a:gd name="connsiteX6" fmla="*/ 65837 w 410804"/>
              <a:gd name="connsiteY6" fmla="*/ 76537 h 1641711"/>
              <a:gd name="connsiteX7" fmla="*/ 386561 w 410804"/>
              <a:gd name="connsiteY7" fmla="*/ 75504 h 1641711"/>
              <a:gd name="connsiteX8" fmla="*/ 384419 w 410804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  <a:gd name="connsiteX0" fmla="*/ 400294 w 400294"/>
              <a:gd name="connsiteY0" fmla="*/ 0 h 1644886"/>
              <a:gd name="connsiteX1" fmla="*/ 0 w 400294"/>
              <a:gd name="connsiteY1" fmla="*/ 5316 h 1644886"/>
              <a:gd name="connsiteX2" fmla="*/ 0 w 400294"/>
              <a:gd name="connsiteY2" fmla="*/ 1644886 h 1644886"/>
              <a:gd name="connsiteX3" fmla="*/ 387439 w 400294"/>
              <a:gd name="connsiteY3" fmla="*/ 1644886 h 1644886"/>
              <a:gd name="connsiteX4" fmla="*/ 387365 w 400294"/>
              <a:gd name="connsiteY4" fmla="*/ 1566616 h 1644886"/>
              <a:gd name="connsiteX5" fmla="*/ 71154 w 400294"/>
              <a:gd name="connsiteY5" fmla="*/ 1569790 h 1644886"/>
              <a:gd name="connsiteX6" fmla="*/ 65837 w 400294"/>
              <a:gd name="connsiteY6" fmla="*/ 79712 h 1644886"/>
              <a:gd name="connsiteX7" fmla="*/ 386561 w 400294"/>
              <a:gd name="connsiteY7" fmla="*/ 78679 h 1644886"/>
              <a:gd name="connsiteX8" fmla="*/ 400294 w 400294"/>
              <a:gd name="connsiteY8" fmla="*/ 0 h 1644886"/>
              <a:gd name="connsiteX0" fmla="*/ 37806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78069 w 387439"/>
              <a:gd name="connsiteY8" fmla="*/ 0 h 1641711"/>
              <a:gd name="connsiteX0" fmla="*/ 384419 w 387439"/>
              <a:gd name="connsiteY0" fmla="*/ 0 h 1641711"/>
              <a:gd name="connsiteX1" fmla="*/ 0 w 387439"/>
              <a:gd name="connsiteY1" fmla="*/ 2141 h 1641711"/>
              <a:gd name="connsiteX2" fmla="*/ 0 w 387439"/>
              <a:gd name="connsiteY2" fmla="*/ 1641711 h 1641711"/>
              <a:gd name="connsiteX3" fmla="*/ 387439 w 387439"/>
              <a:gd name="connsiteY3" fmla="*/ 1641711 h 1641711"/>
              <a:gd name="connsiteX4" fmla="*/ 387365 w 387439"/>
              <a:gd name="connsiteY4" fmla="*/ 1563441 h 1641711"/>
              <a:gd name="connsiteX5" fmla="*/ 71154 w 387439"/>
              <a:gd name="connsiteY5" fmla="*/ 1566615 h 1641711"/>
              <a:gd name="connsiteX6" fmla="*/ 65837 w 387439"/>
              <a:gd name="connsiteY6" fmla="*/ 76537 h 1641711"/>
              <a:gd name="connsiteX7" fmla="*/ 386561 w 387439"/>
              <a:gd name="connsiteY7" fmla="*/ 75504 h 1641711"/>
              <a:gd name="connsiteX8" fmla="*/ 384419 w 387439"/>
              <a:gd name="connsiteY8" fmla="*/ 0 h 1641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439" h="1641711">
                <a:moveTo>
                  <a:pt x="384419" y="0"/>
                </a:moveTo>
                <a:lnTo>
                  <a:pt x="0" y="2141"/>
                </a:lnTo>
                <a:lnTo>
                  <a:pt x="0" y="1641711"/>
                </a:lnTo>
                <a:lnTo>
                  <a:pt x="387439" y="1641711"/>
                </a:lnTo>
                <a:cubicBezTo>
                  <a:pt x="387414" y="1615621"/>
                  <a:pt x="387390" y="1589531"/>
                  <a:pt x="387365" y="1563441"/>
                </a:cubicBezTo>
                <a:lnTo>
                  <a:pt x="71154" y="1566615"/>
                </a:lnTo>
                <a:cubicBezTo>
                  <a:pt x="68495" y="821576"/>
                  <a:pt x="68495" y="821576"/>
                  <a:pt x="65837" y="76537"/>
                </a:cubicBezTo>
                <a:lnTo>
                  <a:pt x="386561" y="75504"/>
                </a:lnTo>
                <a:lnTo>
                  <a:pt x="384419" y="0"/>
                </a:lnTo>
                <a:close/>
              </a:path>
            </a:pathLst>
          </a:custGeom>
          <a:solidFill>
            <a:srgbClr val="00C7B1"/>
          </a:solidFill>
          <a:ln>
            <a:solidFill>
              <a:srgbClr val="00C7B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3929" y="4269695"/>
            <a:ext cx="1336621" cy="5424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75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Note: </a:t>
            </a:r>
            <a:r>
              <a:rPr lang="en-US" sz="975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neque in dignissim, and quet nis et umis varius.</a:t>
            </a:r>
          </a:p>
        </p:txBody>
      </p:sp>
    </p:spTree>
    <p:extLst>
      <p:ext uri="{BB962C8B-B14F-4D97-AF65-F5344CB8AC3E}">
        <p14:creationId xmlns:p14="http://schemas.microsoft.com/office/powerpoint/2010/main" val="43815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pPr lvl="0"/>
            <a:r>
              <a:rPr lang="en-US" dirty="0" err="1" smtClean="0">
                <a:solidFill>
                  <a:srgbClr val="333333"/>
                </a:solidFill>
              </a:rPr>
              <a:t>Lorem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ipsum</a:t>
            </a:r>
            <a:r>
              <a:rPr lang="en-US" dirty="0" smtClean="0">
                <a:solidFill>
                  <a:srgbClr val="333333"/>
                </a:solidFill>
              </a:rPr>
              <a:t> dolor sit </a:t>
            </a:r>
            <a:r>
              <a:rPr lang="en-US" dirty="0" err="1" smtClean="0">
                <a:solidFill>
                  <a:srgbClr val="333333"/>
                </a:solidFill>
              </a:rPr>
              <a:t>amet</a:t>
            </a:r>
            <a:r>
              <a:rPr lang="en-US" dirty="0" smtClean="0">
                <a:solidFill>
                  <a:srgbClr val="333333"/>
                </a:solidFill>
              </a:rPr>
              <a:t>, </a:t>
            </a:r>
            <a:r>
              <a:rPr lang="en-US" dirty="0" err="1" smtClean="0">
                <a:solidFill>
                  <a:srgbClr val="333333"/>
                </a:solidFill>
              </a:rPr>
              <a:t>punit</a:t>
            </a:r>
            <a:r>
              <a:rPr lang="en-US" dirty="0" smtClean="0">
                <a:solidFill>
                  <a:srgbClr val="333333"/>
                </a:solidFill>
              </a:rPr>
              <a:t> et </a:t>
            </a:r>
            <a:r>
              <a:rPr lang="en-US" dirty="0" err="1" smtClean="0">
                <a:solidFill>
                  <a:srgbClr val="333333"/>
                </a:solidFill>
              </a:rPr>
              <a:t>consectetur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adipiscing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elit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Mauris</a:t>
            </a:r>
            <a:r>
              <a:rPr lang="en-US" dirty="0" smtClean="0">
                <a:solidFill>
                  <a:srgbClr val="333333"/>
                </a:solidFill>
              </a:rPr>
              <a:t> and </a:t>
            </a:r>
            <a:r>
              <a:rPr lang="en-US" dirty="0" err="1" smtClean="0">
                <a:solidFill>
                  <a:srgbClr val="333333"/>
                </a:solidFill>
              </a:rPr>
              <a:t>vehicula</a:t>
            </a:r>
            <a:r>
              <a:rPr lang="en-US" dirty="0" smtClean="0">
                <a:solidFill>
                  <a:srgbClr val="333333"/>
                </a:solidFill>
              </a:rPr>
              <a:t> dui in </a:t>
            </a:r>
            <a:r>
              <a:rPr lang="en-US" dirty="0" err="1" smtClean="0">
                <a:solidFill>
                  <a:srgbClr val="333333"/>
                </a:solidFill>
              </a:rPr>
              <a:t>neque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dignissim</a:t>
            </a:r>
            <a:r>
              <a:rPr lang="en-US" dirty="0" smtClean="0">
                <a:solidFill>
                  <a:srgbClr val="333333"/>
                </a:solidFill>
              </a:rPr>
              <a:t>, in </a:t>
            </a:r>
            <a:r>
              <a:rPr lang="en-US" dirty="0" err="1" smtClean="0">
                <a:solidFill>
                  <a:srgbClr val="333333"/>
                </a:solidFill>
              </a:rPr>
              <a:t>nisl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varius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Sed</a:t>
            </a:r>
            <a:r>
              <a:rPr lang="en-US" dirty="0" smtClean="0">
                <a:solidFill>
                  <a:srgbClr val="333333"/>
                </a:solidFill>
              </a:rPr>
              <a:t> and </a:t>
            </a:r>
            <a:r>
              <a:rPr lang="en-US" dirty="0" err="1" smtClean="0">
                <a:solidFill>
                  <a:srgbClr val="333333"/>
                </a:solidFill>
              </a:rPr>
              <a:t>erat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ut</a:t>
            </a:r>
            <a:r>
              <a:rPr lang="en-US" dirty="0" smtClean="0">
                <a:solidFill>
                  <a:srgbClr val="333333"/>
                </a:solidFill>
              </a:rPr>
              <a:t> magna </a:t>
            </a:r>
            <a:r>
              <a:rPr lang="en-US" dirty="0" err="1" smtClean="0">
                <a:solidFill>
                  <a:srgbClr val="333333"/>
                </a:solidFill>
              </a:rPr>
              <a:t>vulputate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feugiat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Quisque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varius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libero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placerat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erat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lobortis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congue</a:t>
            </a:r>
            <a:r>
              <a:rPr lang="en-US" dirty="0" smtClean="0">
                <a:solidFill>
                  <a:srgbClr val="333333"/>
                </a:solidFill>
              </a:rPr>
              <a:t>. Integer a </a:t>
            </a:r>
            <a:r>
              <a:rPr lang="en-US" dirty="0" err="1" smtClean="0">
                <a:solidFill>
                  <a:srgbClr val="333333"/>
                </a:solidFill>
              </a:rPr>
              <a:t>arcu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vel</a:t>
            </a:r>
            <a:r>
              <a:rPr lang="en-US" dirty="0" smtClean="0">
                <a:solidFill>
                  <a:srgbClr val="333333"/>
                </a:solidFill>
              </a:rPr>
              <a:t>  </a:t>
            </a:r>
            <a:r>
              <a:rPr lang="en-US" dirty="0" err="1" smtClean="0">
                <a:solidFill>
                  <a:srgbClr val="333333"/>
                </a:solidFill>
              </a:rPr>
              <a:t>aante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bibendum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scelerisque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aliquet</a:t>
            </a:r>
            <a:r>
              <a:rPr lang="en-US" dirty="0" smtClean="0">
                <a:solidFill>
                  <a:srgbClr val="333333"/>
                </a:solidFill>
              </a:rPr>
              <a:t> in </a:t>
            </a:r>
            <a:r>
              <a:rPr lang="en-US" dirty="0" err="1" smtClean="0">
                <a:solidFill>
                  <a:srgbClr val="333333"/>
                </a:solidFill>
              </a:rPr>
              <a:t>vulputate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feugiat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Quisque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varius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pPr lvl="0"/>
            <a:r>
              <a:rPr lang="en-US" dirty="0" err="1" smtClean="0">
                <a:solidFill>
                  <a:srgbClr val="333333"/>
                </a:solidFill>
              </a:rPr>
              <a:t>Etiam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molestie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velit</a:t>
            </a:r>
            <a:r>
              <a:rPr lang="en-US" dirty="0" smtClean="0">
                <a:solidFill>
                  <a:srgbClr val="333333"/>
                </a:solidFill>
              </a:rPr>
              <a:t> vitae dolor and a </a:t>
            </a:r>
            <a:r>
              <a:rPr lang="en-US" dirty="0" err="1" smtClean="0">
                <a:solidFill>
                  <a:srgbClr val="333333"/>
                </a:solidFill>
              </a:rPr>
              <a:t>euismod</a:t>
            </a:r>
            <a:r>
              <a:rPr lang="en-US" dirty="0" smtClean="0">
                <a:solidFill>
                  <a:srgbClr val="333333"/>
                </a:solidFill>
              </a:rPr>
              <a:t>, sit </a:t>
            </a:r>
            <a:r>
              <a:rPr lang="en-US" dirty="0" err="1" smtClean="0">
                <a:solidFill>
                  <a:srgbClr val="333333"/>
                </a:solidFill>
              </a:rPr>
              <a:t>amet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finibus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risus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mattis</a:t>
            </a:r>
            <a:r>
              <a:rPr lang="en-US" dirty="0" smtClean="0">
                <a:solidFill>
                  <a:srgbClr val="333333"/>
                </a:solidFill>
              </a:rPr>
              <a:t>. In </a:t>
            </a:r>
            <a:r>
              <a:rPr lang="en-US" dirty="0" err="1" smtClean="0">
                <a:solidFill>
                  <a:srgbClr val="333333"/>
                </a:solidFill>
              </a:rPr>
              <a:t>ornare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convallis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velit</a:t>
            </a:r>
            <a:r>
              <a:rPr lang="en-US" dirty="0" smtClean="0">
                <a:solidFill>
                  <a:srgbClr val="333333"/>
                </a:solidFill>
              </a:rPr>
              <a:t> vitae </a:t>
            </a:r>
            <a:r>
              <a:rPr lang="en-US" dirty="0" err="1" smtClean="0">
                <a:solidFill>
                  <a:srgbClr val="333333"/>
                </a:solidFill>
              </a:rPr>
              <a:t>cursus</a:t>
            </a:r>
            <a:r>
              <a:rPr lang="en-US" dirty="0" smtClean="0">
                <a:solidFill>
                  <a:srgbClr val="333333"/>
                </a:solidFill>
              </a:rPr>
              <a:t>. Integer </a:t>
            </a:r>
            <a:r>
              <a:rPr lang="en-US" dirty="0" err="1" smtClean="0">
                <a:solidFill>
                  <a:srgbClr val="333333"/>
                </a:solidFill>
              </a:rPr>
              <a:t>egestas</a:t>
            </a:r>
            <a:r>
              <a:rPr lang="en-US" dirty="0" smtClean="0">
                <a:solidFill>
                  <a:srgbClr val="333333"/>
                </a:solidFill>
              </a:rPr>
              <a:t> sit </a:t>
            </a:r>
            <a:r>
              <a:rPr lang="en-US" dirty="0" err="1" smtClean="0">
                <a:solidFill>
                  <a:srgbClr val="333333"/>
                </a:solidFill>
              </a:rPr>
              <a:t>amet</a:t>
            </a:r>
            <a:r>
              <a:rPr lang="en-US" dirty="0" smtClean="0">
                <a:solidFill>
                  <a:srgbClr val="333333"/>
                </a:solidFill>
              </a:rPr>
              <a:t> mi </a:t>
            </a:r>
            <a:r>
              <a:rPr lang="en-US" dirty="0" err="1" smtClean="0">
                <a:solidFill>
                  <a:srgbClr val="333333"/>
                </a:solidFill>
              </a:rPr>
              <a:t>vehicula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sollicitudin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Pellentesque</a:t>
            </a:r>
            <a:r>
              <a:rPr lang="en-US" dirty="0" smtClean="0">
                <a:solidFill>
                  <a:srgbClr val="333333"/>
                </a:solidFill>
              </a:rPr>
              <a:t> habitant a </a:t>
            </a:r>
            <a:r>
              <a:rPr lang="en-US" dirty="0" err="1" smtClean="0">
                <a:solidFill>
                  <a:srgbClr val="333333"/>
                </a:solidFill>
              </a:rPr>
              <a:t>malesuada</a:t>
            </a:r>
            <a:r>
              <a:rPr lang="en-US" dirty="0" smtClean="0">
                <a:solidFill>
                  <a:srgbClr val="333333"/>
                </a:solidFill>
              </a:rPr>
              <a:t> fames ac </a:t>
            </a:r>
            <a:r>
              <a:rPr lang="en-US" dirty="0" err="1" smtClean="0">
                <a:solidFill>
                  <a:srgbClr val="333333"/>
                </a:solidFill>
              </a:rPr>
              <a:t>turpis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888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3333"/>
                </a:solidFill>
              </a:rPr>
              <a:t>Lorem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ipsum</a:t>
            </a:r>
            <a:r>
              <a:rPr lang="en-US" dirty="0" smtClean="0">
                <a:solidFill>
                  <a:srgbClr val="333333"/>
                </a:solidFill>
              </a:rPr>
              <a:t> dolor </a:t>
            </a:r>
            <a:r>
              <a:rPr lang="en-US" dirty="0" err="1" smtClean="0">
                <a:solidFill>
                  <a:srgbClr val="333333"/>
                </a:solidFill>
              </a:rPr>
              <a:t>amet</a:t>
            </a:r>
            <a:r>
              <a:rPr lang="en-US" dirty="0" smtClean="0">
                <a:solidFill>
                  <a:srgbClr val="333333"/>
                </a:solidFill>
              </a:rPr>
              <a:t>, </a:t>
            </a:r>
            <a:r>
              <a:rPr lang="en-US" dirty="0" err="1" smtClean="0">
                <a:solidFill>
                  <a:srgbClr val="333333"/>
                </a:solidFill>
              </a:rPr>
              <a:t>consectetur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adipiscing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elit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333333"/>
                </a:solidFill>
              </a:rPr>
              <a:t>Quisque</a:t>
            </a:r>
            <a:r>
              <a:rPr lang="en-US" dirty="0" smtClean="0">
                <a:solidFill>
                  <a:srgbClr val="333333"/>
                </a:solidFill>
              </a:rPr>
              <a:t> ac </a:t>
            </a:r>
            <a:r>
              <a:rPr lang="en-US" dirty="0" err="1" smtClean="0">
                <a:solidFill>
                  <a:srgbClr val="333333"/>
                </a:solidFill>
              </a:rPr>
              <a:t>orci</a:t>
            </a:r>
            <a:r>
              <a:rPr lang="en-US" dirty="0" smtClean="0">
                <a:solidFill>
                  <a:srgbClr val="333333"/>
                </a:solidFill>
              </a:rPr>
              <a:t> in and </a:t>
            </a:r>
            <a:r>
              <a:rPr lang="en-US" dirty="0" err="1" smtClean="0">
                <a:solidFill>
                  <a:srgbClr val="333333"/>
                </a:solidFill>
              </a:rPr>
              <a:t>turpis</a:t>
            </a:r>
            <a:r>
              <a:rPr lang="en-US" dirty="0" smtClean="0">
                <a:solidFill>
                  <a:srgbClr val="333333"/>
                </a:solidFill>
              </a:rPr>
              <a:t> and </a:t>
            </a:r>
            <a:r>
              <a:rPr lang="en-US" dirty="0" err="1" smtClean="0">
                <a:solidFill>
                  <a:srgbClr val="333333"/>
                </a:solidFill>
              </a:rPr>
              <a:t>dapibus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sagittis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333333"/>
                </a:solidFill>
              </a:rPr>
              <a:t>Donec</a:t>
            </a:r>
            <a:r>
              <a:rPr lang="en-US" dirty="0" smtClean="0">
                <a:solidFill>
                  <a:srgbClr val="333333"/>
                </a:solidFill>
              </a:rPr>
              <a:t> vitae </a:t>
            </a:r>
            <a:r>
              <a:rPr lang="en-US" dirty="0" err="1" smtClean="0">
                <a:solidFill>
                  <a:srgbClr val="333333"/>
                </a:solidFill>
              </a:rPr>
              <a:t>justo</a:t>
            </a:r>
            <a:r>
              <a:rPr lang="en-US" dirty="0" smtClean="0">
                <a:solidFill>
                  <a:srgbClr val="333333"/>
                </a:solidFill>
              </a:rPr>
              <a:t> et </a:t>
            </a:r>
            <a:r>
              <a:rPr lang="en-US" dirty="0" err="1" smtClean="0">
                <a:solidFill>
                  <a:srgbClr val="333333"/>
                </a:solidFill>
              </a:rPr>
              <a:t>neque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mollis</a:t>
            </a:r>
            <a:r>
              <a:rPr lang="en-US" dirty="0" smtClean="0">
                <a:solidFill>
                  <a:srgbClr val="333333"/>
                </a:solidFill>
              </a:rPr>
              <a:t> un </a:t>
            </a:r>
            <a:r>
              <a:rPr lang="en-US" dirty="0" err="1" smtClean="0">
                <a:solidFill>
                  <a:srgbClr val="333333"/>
                </a:solidFill>
              </a:rPr>
              <a:t>consectetur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333333"/>
                </a:solidFill>
              </a:rPr>
              <a:t>Etiam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aliquet</a:t>
            </a:r>
            <a:r>
              <a:rPr lang="en-US" dirty="0" smtClean="0">
                <a:solidFill>
                  <a:srgbClr val="333333"/>
                </a:solidFill>
              </a:rPr>
              <a:t> ex </a:t>
            </a:r>
            <a:r>
              <a:rPr lang="en-US" dirty="0" err="1" smtClean="0">
                <a:solidFill>
                  <a:srgbClr val="333333"/>
                </a:solidFill>
              </a:rPr>
              <a:t>sed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bibendum</a:t>
            </a:r>
            <a:r>
              <a:rPr lang="en-US" dirty="0" smtClean="0">
                <a:solidFill>
                  <a:srgbClr val="333333"/>
                </a:solidFill>
              </a:rPr>
              <a:t> et </a:t>
            </a:r>
            <a:r>
              <a:rPr lang="en-US" dirty="0" err="1" smtClean="0">
                <a:solidFill>
                  <a:srgbClr val="333333"/>
                </a:solidFill>
              </a:rPr>
              <a:t>consequat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333333"/>
                </a:solidFill>
              </a:rPr>
              <a:t>Cras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lacinia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est</a:t>
            </a:r>
            <a:r>
              <a:rPr lang="en-US" dirty="0" smtClean="0">
                <a:solidFill>
                  <a:srgbClr val="333333"/>
                </a:solidFill>
              </a:rPr>
              <a:t> ac </a:t>
            </a:r>
            <a:r>
              <a:rPr lang="en-US" dirty="0" err="1" smtClean="0">
                <a:solidFill>
                  <a:srgbClr val="333333"/>
                </a:solidFill>
              </a:rPr>
              <a:t>elit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dignissim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varius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</a:p>
          <a:p>
            <a:r>
              <a:rPr lang="en-US" dirty="0" err="1" smtClean="0">
                <a:solidFill>
                  <a:srgbClr val="333333"/>
                </a:solidFill>
              </a:rPr>
              <a:t>Duis</a:t>
            </a:r>
            <a:r>
              <a:rPr lang="en-US" dirty="0" smtClean="0">
                <a:solidFill>
                  <a:srgbClr val="333333"/>
                </a:solidFill>
              </a:rPr>
              <a:t> sit </a:t>
            </a:r>
            <a:r>
              <a:rPr lang="en-US" dirty="0" err="1" smtClean="0">
                <a:solidFill>
                  <a:srgbClr val="333333"/>
                </a:solidFill>
              </a:rPr>
              <a:t>amet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odio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facilisis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turpis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elit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placerat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</a:p>
          <a:p>
            <a:r>
              <a:rPr lang="en-US" dirty="0" smtClean="0">
                <a:solidFill>
                  <a:srgbClr val="333333"/>
                </a:solidFill>
              </a:rPr>
              <a:t>Justo et </a:t>
            </a:r>
            <a:r>
              <a:rPr lang="en-US" dirty="0" err="1" smtClean="0">
                <a:solidFill>
                  <a:srgbClr val="333333"/>
                </a:solidFill>
              </a:rPr>
              <a:t>neque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odio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facilisis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turpis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placerat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0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>
                <a:solidFill>
                  <a:srgbClr val="333333"/>
                </a:solidFill>
              </a:rPr>
              <a:t>Second level text</a:t>
            </a:r>
          </a:p>
          <a:p>
            <a:pPr lvl="2"/>
            <a:r>
              <a:rPr lang="en-US" dirty="0" smtClean="0">
                <a:solidFill>
                  <a:srgbClr val="333333"/>
                </a:solidFill>
              </a:rPr>
              <a:t>Third level</a:t>
            </a:r>
          </a:p>
          <a:p>
            <a:pPr lvl="1"/>
            <a:r>
              <a:rPr lang="en-US" dirty="0" smtClean="0">
                <a:solidFill>
                  <a:srgbClr val="333333"/>
                </a:solidFill>
              </a:rPr>
              <a:t>Second level text</a:t>
            </a:r>
          </a:p>
          <a:p>
            <a:pPr lvl="2"/>
            <a:r>
              <a:rPr lang="en-US" dirty="0" smtClean="0">
                <a:solidFill>
                  <a:srgbClr val="333333"/>
                </a:solidFill>
              </a:rPr>
              <a:t>Third level</a:t>
            </a:r>
          </a:p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>
                <a:solidFill>
                  <a:srgbClr val="333333"/>
                </a:solidFill>
              </a:rPr>
              <a:t>Second level text </a:t>
            </a:r>
          </a:p>
          <a:p>
            <a:pPr lvl="2"/>
            <a:r>
              <a:rPr lang="en-US" dirty="0" smtClean="0">
                <a:solidFill>
                  <a:srgbClr val="333333"/>
                </a:solidFill>
              </a:rPr>
              <a:t>Third level</a:t>
            </a:r>
          </a:p>
          <a:p>
            <a:pPr lvl="2"/>
            <a:r>
              <a:rPr lang="en-US" dirty="0" smtClean="0">
                <a:solidFill>
                  <a:srgbClr val="333333"/>
                </a:solidFill>
              </a:rPr>
              <a:t>Third level</a:t>
            </a:r>
            <a:endParaRPr lang="en-US" dirty="0">
              <a:solidFill>
                <a:srgbClr val="333333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98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333333"/>
                </a:solidFill>
              </a:rPr>
              <a:t>Em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psum</a:t>
            </a:r>
            <a:r>
              <a:rPr lang="en-US" dirty="0" smtClean="0">
                <a:solidFill>
                  <a:srgbClr val="333333"/>
                </a:solidFill>
              </a:rPr>
              <a:t> dolor sit </a:t>
            </a:r>
            <a:r>
              <a:rPr lang="en-US" dirty="0" err="1" smtClean="0">
                <a:solidFill>
                  <a:srgbClr val="333333"/>
                </a:solidFill>
              </a:rPr>
              <a:t>amet</a:t>
            </a:r>
            <a:r>
              <a:rPr lang="en-US" dirty="0" smtClean="0">
                <a:solidFill>
                  <a:srgbClr val="333333"/>
                </a:solidFill>
              </a:rPr>
              <a:t>, </a:t>
            </a:r>
            <a:r>
              <a:rPr lang="en-US" dirty="0" err="1" smtClean="0">
                <a:solidFill>
                  <a:srgbClr val="333333"/>
                </a:solidFill>
              </a:rPr>
              <a:t>consectetur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adipiscing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elit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Mauris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vehicula</a:t>
            </a:r>
            <a:r>
              <a:rPr lang="en-US" dirty="0" smtClean="0">
                <a:solidFill>
                  <a:srgbClr val="333333"/>
                </a:solidFill>
              </a:rPr>
              <a:t> dui in </a:t>
            </a:r>
            <a:r>
              <a:rPr lang="en-US" dirty="0" err="1" smtClean="0">
                <a:solidFill>
                  <a:srgbClr val="333333"/>
                </a:solidFill>
              </a:rPr>
              <a:t>neque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dignissim</a:t>
            </a:r>
            <a:r>
              <a:rPr lang="en-US" dirty="0" smtClean="0">
                <a:solidFill>
                  <a:srgbClr val="333333"/>
                </a:solidFill>
              </a:rPr>
              <a:t>, in </a:t>
            </a:r>
            <a:r>
              <a:rPr lang="en-US" dirty="0" err="1" smtClean="0">
                <a:solidFill>
                  <a:srgbClr val="333333"/>
                </a:solidFill>
              </a:rPr>
              <a:t>aliquet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nisl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varius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Sed</a:t>
            </a:r>
            <a:r>
              <a:rPr lang="en-US" dirty="0" smtClean="0">
                <a:solidFill>
                  <a:srgbClr val="333333"/>
                </a:solidFill>
              </a:rPr>
              <a:t> a </a:t>
            </a:r>
            <a:r>
              <a:rPr lang="en-US" dirty="0" err="1" smtClean="0">
                <a:solidFill>
                  <a:srgbClr val="333333"/>
                </a:solidFill>
              </a:rPr>
              <a:t>erat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ut</a:t>
            </a:r>
            <a:r>
              <a:rPr lang="en-US" dirty="0" smtClean="0">
                <a:solidFill>
                  <a:srgbClr val="333333"/>
                </a:solidFill>
              </a:rPr>
              <a:t> magna </a:t>
            </a:r>
            <a:r>
              <a:rPr lang="en-US" dirty="0" err="1" smtClean="0">
                <a:solidFill>
                  <a:srgbClr val="333333"/>
                </a:solidFill>
              </a:rPr>
              <a:t>vulputate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feugiat</a:t>
            </a:r>
            <a:r>
              <a:rPr lang="en-US" dirty="0" smtClean="0">
                <a:solidFill>
                  <a:srgbClr val="333333"/>
                </a:solidFill>
              </a:rPr>
              <a:t>. </a:t>
            </a:r>
            <a:r>
              <a:rPr lang="en-US" dirty="0" err="1" smtClean="0">
                <a:solidFill>
                  <a:srgbClr val="333333"/>
                </a:solidFill>
              </a:rPr>
              <a:t>Quisque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varius</a:t>
            </a:r>
            <a:r>
              <a:rPr lang="en-US" dirty="0" smtClean="0">
                <a:solidFill>
                  <a:srgbClr val="333333"/>
                </a:solidFill>
              </a:rPr>
              <a:t> and </a:t>
            </a:r>
            <a:r>
              <a:rPr lang="en-US" dirty="0" err="1" smtClean="0">
                <a:solidFill>
                  <a:srgbClr val="333333"/>
                </a:solidFill>
              </a:rPr>
              <a:t>libero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placerat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erat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lobortis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congue</a:t>
            </a:r>
            <a:r>
              <a:rPr lang="en-US" dirty="0" smtClean="0">
                <a:solidFill>
                  <a:srgbClr val="333333"/>
                </a:solidFill>
              </a:rPr>
              <a:t>. Integer a </a:t>
            </a:r>
            <a:r>
              <a:rPr lang="en-US" dirty="0" err="1" smtClean="0">
                <a:solidFill>
                  <a:srgbClr val="333333"/>
                </a:solidFill>
              </a:rPr>
              <a:t>arcu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vel</a:t>
            </a:r>
            <a:r>
              <a:rPr lang="en-US" dirty="0" smtClean="0">
                <a:solidFill>
                  <a:srgbClr val="333333"/>
                </a:solidFill>
              </a:rPr>
              <a:t> ante </a:t>
            </a:r>
            <a:r>
              <a:rPr lang="en-US" dirty="0" err="1" smtClean="0">
                <a:solidFill>
                  <a:srgbClr val="333333"/>
                </a:solidFill>
              </a:rPr>
              <a:t>bibendum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scelerisque</a:t>
            </a:r>
            <a:r>
              <a:rPr lang="en-US" dirty="0" smtClean="0">
                <a:solidFill>
                  <a:srgbClr val="333333"/>
                </a:solidFill>
              </a:rPr>
              <a:t>. Class </a:t>
            </a:r>
            <a:r>
              <a:rPr lang="en-US" dirty="0" err="1" smtClean="0">
                <a:solidFill>
                  <a:srgbClr val="333333"/>
                </a:solidFill>
              </a:rPr>
              <a:t>aptent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taciti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sociosqu</a:t>
            </a:r>
            <a:r>
              <a:rPr lang="en-US" dirty="0" smtClean="0">
                <a:solidFill>
                  <a:srgbClr val="333333"/>
                </a:solidFill>
              </a:rPr>
              <a:t> ad </a:t>
            </a:r>
            <a:r>
              <a:rPr lang="en-US" dirty="0" err="1" smtClean="0">
                <a:solidFill>
                  <a:srgbClr val="333333"/>
                </a:solidFill>
              </a:rPr>
              <a:t>litora</a:t>
            </a:r>
            <a:r>
              <a:rPr lang="en-US" dirty="0" smtClean="0">
                <a:solidFill>
                  <a:srgbClr val="333333"/>
                </a:solidFill>
              </a:rPr>
              <a:t> </a:t>
            </a:r>
            <a:r>
              <a:rPr lang="en-US" dirty="0" err="1" smtClean="0">
                <a:solidFill>
                  <a:srgbClr val="333333"/>
                </a:solidFill>
              </a:rPr>
              <a:t>torquent</a:t>
            </a:r>
            <a:r>
              <a:rPr lang="en-US" dirty="0" smtClean="0">
                <a:solidFill>
                  <a:srgbClr val="333333"/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title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idx="13"/>
          </p:nvPr>
        </p:nvSpPr>
        <p:spPr/>
      </p:sp>
      <p:sp>
        <p:nvSpPr>
          <p:cNvPr id="5" name="Arc 4"/>
          <p:cNvSpPr/>
          <p:nvPr/>
        </p:nvSpPr>
        <p:spPr>
          <a:xfrm rot="14218706" flipV="1">
            <a:off x="3228309" y="4303871"/>
            <a:ext cx="1049348" cy="1247329"/>
          </a:xfrm>
          <a:prstGeom prst="arc">
            <a:avLst>
              <a:gd name="adj1" fmla="val 16200000"/>
              <a:gd name="adj2" fmla="val 4002257"/>
            </a:avLst>
          </a:prstGeom>
          <a:ln w="20320">
            <a:solidFill>
              <a:srgbClr val="00C7B1"/>
            </a:solidFill>
            <a:prstDash val="dash"/>
            <a:headEnd type="arrow" w="lg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 dirty="0">
              <a:latin typeface="Arial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8105" y="5082070"/>
            <a:ext cx="13815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Note: </a:t>
            </a:r>
            <a:r>
              <a:rPr lang="en-US" sz="975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neque digni and in aliquet nisl </a:t>
            </a:r>
            <a:br>
              <a:rPr lang="en-US" sz="975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975" dirty="0">
                <a:solidFill>
                  <a:srgbClr val="00C7B1"/>
                </a:solidFill>
                <a:latin typeface="Arial" charset="0"/>
                <a:ea typeface="Arial" charset="0"/>
                <a:cs typeface="Arial" charset="0"/>
              </a:rPr>
              <a:t>et a umis varius.</a:t>
            </a:r>
          </a:p>
        </p:txBody>
      </p:sp>
    </p:spTree>
    <p:extLst>
      <p:ext uri="{BB962C8B-B14F-4D97-AF65-F5344CB8AC3E}">
        <p14:creationId xmlns:p14="http://schemas.microsoft.com/office/powerpoint/2010/main" val="100982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UB Powerpoint Template">
  <a:themeElements>
    <a:clrScheme name="Custom 2">
      <a:dk1>
        <a:srgbClr val="666666"/>
      </a:dk1>
      <a:lt1>
        <a:srgbClr val="FFFFFF"/>
      </a:lt1>
      <a:dk2>
        <a:srgbClr val="005BBB"/>
      </a:dk2>
      <a:lt2>
        <a:srgbClr val="FFFFFF"/>
      </a:lt2>
      <a:accent1>
        <a:srgbClr val="005BBB"/>
      </a:accent1>
      <a:accent2>
        <a:srgbClr val="41B6E6"/>
      </a:accent2>
      <a:accent3>
        <a:srgbClr val="E56D54"/>
      </a:accent3>
      <a:accent4>
        <a:srgbClr val="666666"/>
      </a:accent4>
      <a:accent5>
        <a:srgbClr val="007681"/>
      </a:accent5>
      <a:accent6>
        <a:srgbClr val="003E51"/>
      </a:accent6>
      <a:hlink>
        <a:srgbClr val="186BB7"/>
      </a:hlink>
      <a:folHlink>
        <a:srgbClr val="D86A4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owerpoint_Template_WIDE" id="{320877F5-9057-5044-9670-55C377C33490}" vid="{043CC7DF-15AC-0F49-A0D1-304573C219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2263</TotalTime>
  <Words>604</Words>
  <Application>Microsoft Macintosh PowerPoint</Application>
  <PresentationFormat>On-screen Show (4:3)</PresentationFormat>
  <Paragraphs>92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UB Powerpoint Template</vt:lpstr>
      <vt:lpstr>Presentation title </vt:lpstr>
      <vt:lpstr>Presentation title</vt:lpstr>
      <vt:lpstr>Divider Slide Title</vt:lpstr>
      <vt:lpstr>Divider Slide Title</vt:lpstr>
      <vt:lpstr>Click to edit title</vt:lpstr>
      <vt:lpstr>Click to edit title</vt:lpstr>
      <vt:lpstr>Click to edit title</vt:lpstr>
      <vt:lpstr>Click to edit title</vt:lpstr>
      <vt:lpstr>Click to edit title</vt:lpstr>
      <vt:lpstr>Click to edit title</vt:lpstr>
      <vt:lpstr>PowerPoint Presentation</vt:lpstr>
      <vt:lpstr>Click to add title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 Powerpoint Template</dc:title>
  <dc:subject/>
  <dc:creator>Microsoft Office User</dc:creator>
  <cp:keywords/>
  <dc:description/>
  <cp:lastModifiedBy>Kevin Manne</cp:lastModifiedBy>
  <cp:revision>198</cp:revision>
  <cp:lastPrinted>2016-07-18T17:32:49Z</cp:lastPrinted>
  <dcterms:created xsi:type="dcterms:W3CDTF">2016-06-28T14:05:07Z</dcterms:created>
  <dcterms:modified xsi:type="dcterms:W3CDTF">2016-09-26T17:35:22Z</dcterms:modified>
  <cp:category/>
</cp:coreProperties>
</file>