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5"/>
  </p:notesMasterIdLst>
  <p:handoutMasterIdLst>
    <p:handoutMasterId r:id="rId16"/>
  </p:handoutMasterIdLst>
  <p:sldIdLst>
    <p:sldId id="302" r:id="rId2"/>
    <p:sldId id="303" r:id="rId3"/>
    <p:sldId id="292" r:id="rId4"/>
    <p:sldId id="304" r:id="rId5"/>
    <p:sldId id="294" r:id="rId6"/>
    <p:sldId id="295" r:id="rId7"/>
    <p:sldId id="296" r:id="rId8"/>
    <p:sldId id="297" r:id="rId9"/>
    <p:sldId id="298" r:id="rId10"/>
    <p:sldId id="301" r:id="rId11"/>
    <p:sldId id="300" r:id="rId12"/>
    <p:sldId id="286" r:id="rId13"/>
    <p:sldId id="290" r:id="rId14"/>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7B1"/>
    <a:srgbClr val="828383"/>
    <a:srgbClr val="005BBB"/>
    <a:srgbClr val="666666"/>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64"/>
    <p:restoredTop sz="95827"/>
  </p:normalViewPr>
  <p:slideViewPr>
    <p:cSldViewPr snapToGrid="0" snapToObjects="1">
      <p:cViewPr>
        <p:scale>
          <a:sx n="114" d="100"/>
          <a:sy n="114" d="100"/>
        </p:scale>
        <p:origin x="-888" y="-360"/>
      </p:cViewPr>
      <p:guideLst>
        <p:guide orient="horz" pos="2160"/>
        <p:guide pos="3840"/>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904" y="19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r>
              <a:rPr lang="en-US" sz="2400" b="0" dirty="0" smtClean="0">
                <a:solidFill>
                  <a:srgbClr val="828383"/>
                </a:solidFill>
                <a:latin typeface="Arial" charset="0"/>
                <a:ea typeface="Arial" charset="0"/>
                <a:cs typeface="Arial" charset="0"/>
              </a:rPr>
              <a:t>Data</a:t>
            </a:r>
            <a:r>
              <a:rPr lang="en-US" sz="2400" b="0" baseline="0" dirty="0" smtClean="0">
                <a:solidFill>
                  <a:srgbClr val="828383"/>
                </a:solidFill>
                <a:latin typeface="Arial" charset="0"/>
                <a:ea typeface="Arial" charset="0"/>
                <a:cs typeface="Arial" charset="0"/>
              </a:rPr>
              <a:t> Analysis</a:t>
            </a:r>
            <a:endParaRPr lang="en-US" sz="2400" b="0" dirty="0">
              <a:solidFill>
                <a:srgbClr val="828383"/>
              </a:solidFill>
              <a:latin typeface="Arial" charset="0"/>
              <a:ea typeface="Arial" charset="0"/>
              <a:cs typeface="Arial" charset="0"/>
            </a:endParaRPr>
          </a:p>
        </c:rich>
      </c:tx>
      <c:layout>
        <c:manualLayout>
          <c:xMode val="edge"/>
          <c:yMode val="edge"/>
          <c:x val="0.385308151093439"/>
          <c:y val="0.0"/>
        </c:manualLayout>
      </c:layout>
      <c:overlay val="0"/>
      <c:spPr>
        <a:noFill/>
        <a:ln>
          <a:noFill/>
        </a:ln>
        <a:effectLst/>
      </c:spPr>
    </c:title>
    <c:autoTitleDeleted val="0"/>
    <c:plotArea>
      <c:layout>
        <c:manualLayout>
          <c:layoutTarget val="inner"/>
          <c:xMode val="edge"/>
          <c:yMode val="edge"/>
          <c:x val="0.0694865452951582"/>
          <c:y val="0.18978671073609"/>
          <c:w val="0.904668524287347"/>
          <c:h val="0.617691604255488"/>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Series 3</c:v>
                </c:pt>
              </c:strCache>
            </c:strRef>
          </c:tx>
          <c:spPr>
            <a:solidFill>
              <a:srgbClr val="00C7B1"/>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2.0</c:v>
                </c:pt>
                <c:pt idx="1">
                  <c:v>2.0</c:v>
                </c:pt>
                <c:pt idx="2">
                  <c:v>3.0</c:v>
                </c:pt>
                <c:pt idx="3">
                  <c:v>5.0</c:v>
                </c:pt>
              </c:numCache>
            </c:numRef>
          </c:val>
        </c:ser>
        <c:dLbls>
          <c:showLegendKey val="0"/>
          <c:showVal val="0"/>
          <c:showCatName val="0"/>
          <c:showSerName val="0"/>
          <c:showPercent val="0"/>
          <c:showBubbleSize val="0"/>
        </c:dLbls>
        <c:gapWidth val="219"/>
        <c:overlap val="-27"/>
        <c:axId val="-2132767400"/>
        <c:axId val="-2132423528"/>
      </c:barChart>
      <c:catAx>
        <c:axId val="-2132767400"/>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rgbClr val="828383"/>
                </a:solidFill>
                <a:latin typeface="Arial" charset="0"/>
                <a:ea typeface="Arial" charset="0"/>
                <a:cs typeface="Arial" charset="0"/>
              </a:defRPr>
            </a:pPr>
            <a:endParaRPr lang="en-US"/>
          </a:p>
        </c:txPr>
        <c:crossAx val="-2132423528"/>
        <c:crosses val="autoZero"/>
        <c:auto val="1"/>
        <c:lblAlgn val="ctr"/>
        <c:lblOffset val="100"/>
        <c:noMultiLvlLbl val="0"/>
      </c:catAx>
      <c:valAx>
        <c:axId val="-2132423528"/>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2132767400"/>
        <c:crosses val="autoZero"/>
        <c:crossBetween val="between"/>
      </c:valAx>
      <c:spPr>
        <a:noFill/>
        <a:ln>
          <a:noFill/>
        </a:ln>
        <a:effectLst/>
      </c:spPr>
    </c:plotArea>
    <c:legend>
      <c:legendPos val="b"/>
      <c:layout>
        <c:manualLayout>
          <c:xMode val="edge"/>
          <c:yMode val="edge"/>
          <c:x val="0.210186910035848"/>
          <c:y val="0.93190648234362"/>
          <c:w val="0.606240040074514"/>
          <c:h val="0.067945372505546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828383"/>
              </a:solidFill>
              <a:latin typeface="Arial" charset="0"/>
              <a:ea typeface="Arial" charset="0"/>
              <a:cs typeface="Arial"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9/26/16</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9/26/16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5</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950" cy="6857998"/>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rgbClr val="828383"/>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8" name="Picture 7" descr="School-of-Management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2097" y="5579498"/>
            <a:ext cx="4215429" cy="1162876"/>
          </a:xfrm>
          <a:prstGeom prst="rect">
            <a:avLst/>
          </a:prstGeom>
        </p:spPr>
      </p:pic>
    </p:spTree>
    <p:extLst>
      <p:ext uri="{BB962C8B-B14F-4D97-AF65-F5344CB8AC3E}">
        <p14:creationId xmlns:p14="http://schemas.microsoft.com/office/powerpoint/2010/main" val="81152105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473700" y="1143001"/>
            <a:ext cx="6718300" cy="5718174"/>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lvl1pPr>
              <a:defRPr b="0"/>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626100" y="1295401"/>
            <a:ext cx="67183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1748040584"/>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1" name="Picture Placeholder 2"/>
          <p:cNvSpPr>
            <a:spLocks noGrp="1" noChangeAspect="1"/>
          </p:cNvSpPr>
          <p:nvPr>
            <p:ph type="pic" idx="13"/>
          </p:nvPr>
        </p:nvSpPr>
        <p:spPr>
          <a:xfrm>
            <a:off x="5473699" y="1143001"/>
            <a:ext cx="6718301" cy="2855295"/>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7" name="Picture Placeholder 2"/>
          <p:cNvSpPr>
            <a:spLocks noGrp="1" noChangeAspect="1"/>
          </p:cNvSpPr>
          <p:nvPr>
            <p:ph type="pic" idx="14"/>
          </p:nvPr>
        </p:nvSpPr>
        <p:spPr>
          <a:xfrm>
            <a:off x="5473699" y="3998296"/>
            <a:ext cx="3429001"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902701" y="3998296"/>
            <a:ext cx="3289300"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8"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p>
            <a:r>
              <a:rPr lang="en-US" dirty="0" smtClean="0"/>
              <a:t>Click to </a:t>
            </a:r>
            <a:r>
              <a:rPr lang="en-US" smtClean="0"/>
              <a:t>edit title</a:t>
            </a:r>
            <a:endParaRPr lang="en-US" dirty="0"/>
          </a:p>
        </p:txBody>
      </p:sp>
    </p:spTree>
    <p:extLst>
      <p:ext uri="{BB962C8B-B14F-4D97-AF65-F5344CB8AC3E}">
        <p14:creationId xmlns:p14="http://schemas.microsoft.com/office/powerpoint/2010/main" val="1787271590"/>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3" name="Picture Placeholder 2"/>
          <p:cNvSpPr>
            <a:spLocks noGrp="1" noChangeAspect="1"/>
          </p:cNvSpPr>
          <p:nvPr>
            <p:ph type="pic" idx="13"/>
          </p:nvPr>
        </p:nvSpPr>
        <p:spPr>
          <a:xfrm>
            <a:off x="0" y="1143001"/>
            <a:ext cx="12192000" cy="5718174"/>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4531638" cy="868430"/>
          </a:xfrm>
          <a:prstGeom prst="rect">
            <a:avLst/>
          </a:prstGeom>
        </p:spPr>
        <p:txBody>
          <a:bodyPr vert="horz" lIns="91440" tIns="45720" rIns="91440" bIns="45720" rtlCol="0" anchor="b">
            <a:normAutofit/>
          </a:bodyPr>
          <a:lstStyle/>
          <a:p>
            <a:r>
              <a:rPr lang="en-US" dirty="0" smtClean="0"/>
              <a:t>Click to </a:t>
            </a:r>
            <a:r>
              <a:rPr lang="en-US" smtClean="0"/>
              <a:t>edit title</a:t>
            </a:r>
            <a:endParaRPr lang="en-US" dirty="0"/>
          </a:p>
        </p:txBody>
      </p:sp>
    </p:spTree>
    <p:extLst>
      <p:ext uri="{BB962C8B-B14F-4D97-AF65-F5344CB8AC3E}">
        <p14:creationId xmlns:p14="http://schemas.microsoft.com/office/powerpoint/2010/main" val="48748953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7999"/>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rmAutofit/>
          </a:bodyPr>
          <a:lstStyle>
            <a:lvl1pPr marL="0" indent="0">
              <a:buNone/>
              <a:defRPr sz="2800" b="0" i="0">
                <a:solidFill>
                  <a:schemeClr val="bg1"/>
                </a:solidFill>
                <a:latin typeface="+mj-lt"/>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8" name="Picture 7" descr="School-of-Management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4261" y="5576302"/>
            <a:ext cx="4223265" cy="1165039"/>
          </a:xfrm>
          <a:prstGeom prst="rect">
            <a:avLst/>
          </a:prstGeom>
        </p:spPr>
      </p:pic>
    </p:spTree>
    <p:extLst>
      <p:ext uri="{BB962C8B-B14F-4D97-AF65-F5344CB8AC3E}">
        <p14:creationId xmlns:p14="http://schemas.microsoft.com/office/powerpoint/2010/main" val="50587984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rgbClr val="005BBB"/>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rgbClr val="828383"/>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7" name="Picture 6" descr="School-of-Management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0372" y="-27384"/>
            <a:ext cx="3486864" cy="961893"/>
          </a:xfrm>
          <a:prstGeom prst="rect">
            <a:avLst/>
          </a:prstGeom>
        </p:spPr>
      </p:pic>
    </p:spTree>
    <p:extLst>
      <p:ext uri="{BB962C8B-B14F-4D97-AF65-F5344CB8AC3E}">
        <p14:creationId xmlns:p14="http://schemas.microsoft.com/office/powerpoint/2010/main" val="75046564"/>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rmAutofit/>
          </a:bodyPr>
          <a:lstStyle>
            <a:lvl1pPr marL="0" indent="0" algn="l">
              <a:buNone/>
              <a:defRPr sz="2800" b="0" baseline="0">
                <a:solidFill>
                  <a:schemeClr val="bg1"/>
                </a:solidFill>
                <a:latin typeface="+mj-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7" name="Picture 6" descr="School-of-Management_white.png"/>
          <p:cNvPicPr>
            <a:picLocks noChangeAspect="1"/>
          </p:cNvPicPr>
          <p:nvPr userDrawn="1"/>
        </p:nvPicPr>
        <p:blipFill rotWithShape="1">
          <a:blip r:embed="rId3">
            <a:extLst>
              <a:ext uri="{28A0092B-C50C-407E-A947-70E740481C1C}">
                <a14:useLocalDpi xmlns:a14="http://schemas.microsoft.com/office/drawing/2010/main" val="0"/>
              </a:ext>
            </a:extLst>
          </a:blip>
          <a:srcRect l="6339" t="19819" r="7510" b="24227"/>
          <a:stretch/>
        </p:blipFill>
        <p:spPr>
          <a:xfrm>
            <a:off x="381540" y="162905"/>
            <a:ext cx="3007929" cy="538910"/>
          </a:xfrm>
          <a:prstGeom prst="rect">
            <a:avLst/>
          </a:prstGeom>
        </p:spPr>
      </p:pic>
    </p:spTree>
    <p:extLst>
      <p:ext uri="{BB962C8B-B14F-4D97-AF65-F5344CB8AC3E}">
        <p14:creationId xmlns:p14="http://schemas.microsoft.com/office/powerpoint/2010/main" val="851996846"/>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417405"/>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ts val="2600"/>
              </a:lnSpc>
              <a:buNone/>
              <a:defRPr sz="18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ts val="2600"/>
              </a:lnSpc>
              <a:spcBef>
                <a:spcPts val="1000"/>
              </a:spcBef>
              <a:spcAft>
                <a:spcPts val="0"/>
              </a:spcAft>
              <a:buClr>
                <a:srgbClr val="005BBB"/>
              </a:buClr>
              <a:buSzPct val="109000"/>
              <a:buFont typeface="Arial" charset="0"/>
              <a:buChar char="•"/>
              <a:tabLst/>
              <a:defRPr sz="2000" b="0" i="0" spc="-50" baseline="0">
                <a:solidFill>
                  <a:srgbClr val="828383"/>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6"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baseline="0"/>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ts val="2300"/>
              </a:lnSpc>
              <a:buClr>
                <a:srgbClr val="005BBB"/>
              </a:buClr>
              <a:buFontTx/>
              <a:buNone/>
              <a:defRPr sz="1700" b="1">
                <a:solidFill>
                  <a:srgbClr val="005BBB"/>
                </a:solidFill>
                <a:latin typeface="Arial" charset="0"/>
                <a:ea typeface="Arial" charset="0"/>
                <a:cs typeface="Arial" charset="0"/>
              </a:defRPr>
            </a:lvl1pPr>
            <a:lvl2pPr marL="736600" indent="-279400">
              <a:lnSpc>
                <a:spcPts val="2300"/>
              </a:lnSpc>
              <a:buClr>
                <a:srgbClr val="005BBB"/>
              </a:buClr>
              <a:buFont typeface="Arial" charset="0"/>
              <a:buChar char="•"/>
              <a:tabLst/>
              <a:defRPr sz="2000">
                <a:solidFill>
                  <a:srgbClr val="828383"/>
                </a:solidFill>
                <a:latin typeface="Arial" charset="0"/>
                <a:ea typeface="Arial" charset="0"/>
                <a:cs typeface="Arial" charset="0"/>
              </a:defRPr>
            </a:lvl2pPr>
            <a:lvl3pPr marL="1143000" marR="0" indent="-228600" algn="l" defTabSz="914400" rtl="0" eaLnBrk="1" fontAlgn="auto" latinLnBrk="0" hangingPunct="1">
              <a:lnSpc>
                <a:spcPts val="2300"/>
              </a:lnSpc>
              <a:spcBef>
                <a:spcPts val="500"/>
              </a:spcBef>
              <a:spcAft>
                <a:spcPts val="0"/>
              </a:spcAft>
              <a:buClr>
                <a:srgbClr val="005BBB"/>
              </a:buClr>
              <a:buSzTx/>
              <a:buFont typeface="LucidaGrande" charset="0"/>
              <a:buChar char="-"/>
              <a:tabLst>
                <a:tab pos="1143000" algn="l"/>
              </a:tabLst>
              <a:defRPr sz="2000">
                <a:solidFill>
                  <a:srgbClr val="828383"/>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
        <p:nvSpPr>
          <p:cNvPr id="5" name="Title Placeholder 12"/>
          <p:cNvSpPr>
            <a:spLocks noGrp="1"/>
          </p:cNvSpPr>
          <p:nvPr>
            <p:ph type="title" hasCustomPrompt="1"/>
          </p:nvPr>
        </p:nvSpPr>
        <p:spPr>
          <a:xfrm>
            <a:off x="566928" y="1316736"/>
            <a:ext cx="10515600" cy="868430"/>
          </a:xfrm>
          <a:prstGeom prst="rect">
            <a:avLst/>
          </a:prstGeom>
        </p:spPr>
        <p:txBody>
          <a:bodyPr vert="horz" lIns="91440" tIns="45720" rIns="91440" bIns="45720" rtlCol="0" anchor="b">
            <a:normAutofit/>
          </a:bodyPr>
          <a:lstStyle>
            <a:lvl1pPr>
              <a:defRPr b="0"/>
            </a:lvl1pPr>
          </a:lstStyle>
          <a:p>
            <a:r>
              <a:rPr lang="en-US" dirty="0" smtClean="0"/>
              <a:t>Click to edit title</a:t>
            </a:r>
            <a:endParaRPr lang="en-US" dirty="0"/>
          </a:p>
        </p:txBody>
      </p:sp>
    </p:spTree>
    <p:extLst>
      <p:ext uri="{BB962C8B-B14F-4D97-AF65-F5344CB8AC3E}">
        <p14:creationId xmlns:p14="http://schemas.microsoft.com/office/powerpoint/2010/main" val="549412008"/>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 y="0"/>
            <a:ext cx="12188950" cy="6857998"/>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b">
            <a:normAutofit/>
          </a:bodyPr>
          <a:lstStyle/>
          <a:p>
            <a:r>
              <a:rPr lang="en-US" dirty="0" smtClean="0"/>
              <a:t>Click to edit title</a:t>
            </a:r>
            <a:endParaRPr lang="en-US" dirty="0"/>
          </a:p>
        </p:txBody>
      </p:sp>
      <p:sp>
        <p:nvSpPr>
          <p:cNvPr id="11" name="Slide Number Placeholder 6"/>
          <p:cNvSpPr txBox="1">
            <a:spLocks/>
          </p:cNvSpPr>
          <p:nvPr userDrawn="1"/>
        </p:nvSpPr>
        <p:spPr>
          <a:xfrm>
            <a:off x="10255504" y="6240989"/>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rgbClr val="828383"/>
                </a:solidFill>
                <a:latin typeface="Arial" charset="0"/>
                <a:ea typeface="Arial" charset="0"/>
                <a:cs typeface="Arial" charset="0"/>
              </a:rPr>
              <a:pPr/>
              <a:t>‹#›</a:t>
            </a:fld>
            <a:endParaRPr lang="en-US" sz="1600" b="1" dirty="0">
              <a:solidFill>
                <a:srgbClr val="828383"/>
              </a:solidFill>
              <a:latin typeface="Arial" charset="0"/>
              <a:ea typeface="Arial" charset="0"/>
              <a:cs typeface="Arial" charset="0"/>
            </a:endParaRPr>
          </a:p>
        </p:txBody>
      </p:sp>
      <p:pic>
        <p:nvPicPr>
          <p:cNvPr id="16" name="Picture 15" descr="School-of-Management_RGB.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38090" y="-27384"/>
            <a:ext cx="3486864" cy="961893"/>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908" r:id="rId1"/>
    <p:sldLayoutId id="2147483896" r:id="rId2"/>
    <p:sldLayoutId id="2147483894" r:id="rId3"/>
    <p:sldLayoutId id="2147483909" r:id="rId4"/>
    <p:sldLayoutId id="2147483905" r:id="rId5"/>
    <p:sldLayoutId id="2147483895" r:id="rId6"/>
    <p:sldLayoutId id="2147483897" r:id="rId7"/>
    <p:sldLayoutId id="2147483907" r:id="rId8"/>
    <p:sldLayoutId id="2147483898" r:id="rId9"/>
    <p:sldLayoutId id="2147483900" r:id="rId10"/>
    <p:sldLayoutId id="2147483906" r:id="rId11"/>
    <p:sldLayoutId id="2147483902" r:id="rId12"/>
    <p:sldLayoutId id="2147483904" r:id="rId13"/>
  </p:sldLayoutIdLst>
  <p:timing>
    <p:tnLst>
      <p:par>
        <p:cTn xmlns:p14="http://schemas.microsoft.com/office/powerpoint/2010/main" id="1" dur="indefinite" restart="never" nodeType="tmRoot"/>
      </p:par>
    </p:tnLst>
  </p:timing>
  <p:hf hdr="0" dt="0"/>
  <p:txStyles>
    <p:title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p:titleStyle>
    <p:body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baseline="0">
          <a:solidFill>
            <a:srgbClr val="828383"/>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baseline="0">
          <a:solidFill>
            <a:srgbClr val="828383"/>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baseline="0">
          <a:solidFill>
            <a:srgbClr val="828383"/>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www.buffalo.edu/brand/creative/color/color-palett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hyperlink" Target="http://www.buffalo.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tx1">
                    <a:lumMod val="50000"/>
                  </a:schemeClr>
                </a:solidFill>
              </a:rPr>
              <a:t>Sub-topic</a:t>
            </a:r>
            <a:endParaRPr lang="en-US" dirty="0">
              <a:solidFill>
                <a:schemeClr val="tx1">
                  <a:lumMod val="50000"/>
                </a:schemeClr>
              </a:solidFill>
            </a:endParaRPr>
          </a:p>
        </p:txBody>
      </p:sp>
      <p:sp>
        <p:nvSpPr>
          <p:cNvPr id="3" name="Title 2"/>
          <p:cNvSpPr>
            <a:spLocks noGrp="1"/>
          </p:cNvSpPr>
          <p:nvPr>
            <p:ph type="ctrTitle"/>
          </p:nvPr>
        </p:nvSpPr>
        <p:spPr/>
        <p:txBody>
          <a:bodyPr/>
          <a:lstStyle/>
          <a:p>
            <a:r>
              <a:rPr lang="en-US" dirty="0"/>
              <a:t>Presentation</a:t>
            </a:r>
            <a:br>
              <a:rPr lang="en-US" dirty="0"/>
            </a:br>
            <a:r>
              <a:rPr lang="en-US" dirty="0" smtClean="0"/>
              <a:t>title </a:t>
            </a:r>
            <a:endParaRPr lang="en-US" dirty="0"/>
          </a:p>
        </p:txBody>
      </p:sp>
    </p:spTree>
    <p:extLst>
      <p:ext uri="{BB962C8B-B14F-4D97-AF65-F5344CB8AC3E}">
        <p14:creationId xmlns:p14="http://schemas.microsoft.com/office/powerpoint/2010/main" val="17366733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Picture Placeholder 14"/>
          <p:cNvSpPr>
            <a:spLocks noGrp="1"/>
          </p:cNvSpPr>
          <p:nvPr>
            <p:ph type="pic" idx="13"/>
          </p:nvPr>
        </p:nvSpPr>
        <p:spPr/>
      </p:sp>
      <p:sp>
        <p:nvSpPr>
          <p:cNvPr id="16" name="Picture Placeholder 15"/>
          <p:cNvSpPr>
            <a:spLocks noGrp="1"/>
          </p:cNvSpPr>
          <p:nvPr>
            <p:ph type="pic" idx="14"/>
          </p:nvPr>
        </p:nvSpPr>
        <p:spPr/>
      </p:sp>
      <p:sp>
        <p:nvSpPr>
          <p:cNvPr id="17" name="Picture Placeholder 16"/>
          <p:cNvSpPr>
            <a:spLocks noGrp="1"/>
          </p:cNvSpPr>
          <p:nvPr>
            <p:ph type="pic" idx="15"/>
          </p:nvPr>
        </p:nvSpPr>
        <p:spPr/>
      </p:sp>
      <p:sp>
        <p:nvSpPr>
          <p:cNvPr id="6" name="Text Placeholder 5"/>
          <p:cNvSpPr>
            <a:spLocks noGrp="1"/>
          </p:cNvSpPr>
          <p:nvPr>
            <p:ph type="body" idx="1"/>
          </p:nvPr>
        </p:nvSpPr>
        <p:spPr/>
        <p:txBody>
          <a:bodyPr/>
          <a:lstStyle/>
          <a:p>
            <a:r>
              <a:rPr lang="en-US" dirty="0" err="1" smtClean="0">
                <a:solidFill>
                  <a:srgbClr val="333333"/>
                </a:solidFill>
              </a:rPr>
              <a:t>Em</a:t>
            </a:r>
            <a:r>
              <a:rPr lang="en-US" dirty="0" smtClean="0">
                <a:solidFill>
                  <a:srgbClr val="333333"/>
                </a:solidFill>
              </a:rPr>
              <a:t> </a:t>
            </a:r>
            <a:r>
              <a:rPr lang="en-US" dirty="0" err="1" smtClean="0">
                <a:solidFill>
                  <a:srgbClr val="333333"/>
                </a:solidFill>
              </a:rPr>
              <a:t>psum</a:t>
            </a:r>
            <a:r>
              <a:rPr lang="en-US" dirty="0" smtClean="0">
                <a:solidFill>
                  <a:srgbClr val="333333"/>
                </a:solidFill>
              </a:rPr>
              <a:t> dolor sit </a:t>
            </a:r>
            <a:r>
              <a:rPr lang="en-US" dirty="0" err="1" smtClean="0">
                <a:solidFill>
                  <a:srgbClr val="333333"/>
                </a:solidFill>
              </a:rPr>
              <a:t>amet</a:t>
            </a:r>
            <a:r>
              <a:rPr lang="en-US" dirty="0" smtClean="0">
                <a:solidFill>
                  <a:srgbClr val="333333"/>
                </a:solidFill>
              </a:rPr>
              <a:t>, </a:t>
            </a:r>
            <a:r>
              <a:rPr lang="en-US" dirty="0" err="1" smtClean="0">
                <a:solidFill>
                  <a:srgbClr val="333333"/>
                </a:solidFill>
              </a:rPr>
              <a:t>consectetur</a:t>
            </a:r>
            <a:r>
              <a:rPr lang="en-US" dirty="0" smtClean="0">
                <a:solidFill>
                  <a:srgbClr val="333333"/>
                </a:solidFill>
              </a:rPr>
              <a:t> </a:t>
            </a:r>
            <a:r>
              <a:rPr lang="en-US" dirty="0" err="1" smtClean="0">
                <a:solidFill>
                  <a:srgbClr val="333333"/>
                </a:solidFill>
              </a:rPr>
              <a:t>adipiscing</a:t>
            </a:r>
            <a:r>
              <a:rPr lang="en-US" dirty="0" smtClean="0">
                <a:solidFill>
                  <a:srgbClr val="333333"/>
                </a:solidFill>
              </a:rPr>
              <a:t> </a:t>
            </a:r>
            <a:r>
              <a:rPr lang="en-US" dirty="0" err="1" smtClean="0">
                <a:solidFill>
                  <a:srgbClr val="333333"/>
                </a:solidFill>
              </a:rPr>
              <a:t>elit</a:t>
            </a:r>
            <a:r>
              <a:rPr lang="en-US" dirty="0" smtClean="0">
                <a:solidFill>
                  <a:srgbClr val="333333"/>
                </a:solidFill>
              </a:rPr>
              <a:t>. </a:t>
            </a:r>
            <a:r>
              <a:rPr lang="en-US" dirty="0" err="1" smtClean="0">
                <a:solidFill>
                  <a:srgbClr val="333333"/>
                </a:solidFill>
              </a:rPr>
              <a:t>Mauris</a:t>
            </a:r>
            <a:r>
              <a:rPr lang="en-US" dirty="0" smtClean="0">
                <a:solidFill>
                  <a:srgbClr val="333333"/>
                </a:solidFill>
              </a:rPr>
              <a:t> </a:t>
            </a:r>
            <a:r>
              <a:rPr lang="en-US" dirty="0" err="1" smtClean="0">
                <a:solidFill>
                  <a:srgbClr val="333333"/>
                </a:solidFill>
              </a:rPr>
              <a:t>vehicula</a:t>
            </a:r>
            <a:r>
              <a:rPr lang="en-US" dirty="0" smtClean="0">
                <a:solidFill>
                  <a:srgbClr val="333333"/>
                </a:solidFill>
              </a:rPr>
              <a:t> dui in </a:t>
            </a:r>
            <a:r>
              <a:rPr lang="en-US" dirty="0" err="1" smtClean="0">
                <a:solidFill>
                  <a:srgbClr val="333333"/>
                </a:solidFill>
              </a:rPr>
              <a:t>neque</a:t>
            </a:r>
            <a:r>
              <a:rPr lang="en-US" dirty="0" smtClean="0">
                <a:solidFill>
                  <a:srgbClr val="333333"/>
                </a:solidFill>
              </a:rPr>
              <a:t> </a:t>
            </a:r>
            <a:r>
              <a:rPr lang="en-US" dirty="0" err="1" smtClean="0">
                <a:solidFill>
                  <a:srgbClr val="333333"/>
                </a:solidFill>
              </a:rPr>
              <a:t>dignissim</a:t>
            </a:r>
            <a:r>
              <a:rPr lang="en-US" dirty="0" smtClean="0">
                <a:solidFill>
                  <a:srgbClr val="333333"/>
                </a:solidFill>
              </a:rPr>
              <a:t>, in </a:t>
            </a:r>
            <a:r>
              <a:rPr lang="en-US" dirty="0" err="1" smtClean="0">
                <a:solidFill>
                  <a:srgbClr val="333333"/>
                </a:solidFill>
              </a:rPr>
              <a:t>aliquet</a:t>
            </a:r>
            <a:r>
              <a:rPr lang="en-US" dirty="0" smtClean="0">
                <a:solidFill>
                  <a:srgbClr val="333333"/>
                </a:solidFill>
              </a:rPr>
              <a:t> </a:t>
            </a:r>
            <a:r>
              <a:rPr lang="en-US" dirty="0" err="1" smtClean="0">
                <a:solidFill>
                  <a:srgbClr val="333333"/>
                </a:solidFill>
              </a:rPr>
              <a:t>nisl</a:t>
            </a:r>
            <a:r>
              <a:rPr lang="en-US" dirty="0" smtClean="0">
                <a:solidFill>
                  <a:srgbClr val="333333"/>
                </a:solidFill>
              </a:rPr>
              <a:t> </a:t>
            </a:r>
            <a:r>
              <a:rPr lang="en-US" dirty="0" err="1" smtClean="0">
                <a:solidFill>
                  <a:srgbClr val="333333"/>
                </a:solidFill>
              </a:rPr>
              <a:t>varius</a:t>
            </a:r>
            <a:r>
              <a:rPr lang="en-US" dirty="0" smtClean="0">
                <a:solidFill>
                  <a:srgbClr val="333333"/>
                </a:solidFill>
              </a:rPr>
              <a:t>. </a:t>
            </a:r>
            <a:r>
              <a:rPr lang="en-US" dirty="0" err="1" smtClean="0">
                <a:solidFill>
                  <a:srgbClr val="333333"/>
                </a:solidFill>
              </a:rPr>
              <a:t>Sed</a:t>
            </a:r>
            <a:r>
              <a:rPr lang="en-US" dirty="0" smtClean="0">
                <a:solidFill>
                  <a:srgbClr val="333333"/>
                </a:solidFill>
              </a:rPr>
              <a:t> a </a:t>
            </a:r>
            <a:r>
              <a:rPr lang="en-US" dirty="0" err="1" smtClean="0">
                <a:solidFill>
                  <a:srgbClr val="333333"/>
                </a:solidFill>
              </a:rPr>
              <a:t>erat</a:t>
            </a:r>
            <a:r>
              <a:rPr lang="en-US" dirty="0" smtClean="0">
                <a:solidFill>
                  <a:srgbClr val="333333"/>
                </a:solidFill>
              </a:rPr>
              <a:t> </a:t>
            </a:r>
            <a:r>
              <a:rPr lang="en-US" dirty="0" err="1" smtClean="0">
                <a:solidFill>
                  <a:srgbClr val="333333"/>
                </a:solidFill>
              </a:rPr>
              <a:t>ut</a:t>
            </a:r>
            <a:r>
              <a:rPr lang="en-US" dirty="0" smtClean="0">
                <a:solidFill>
                  <a:srgbClr val="333333"/>
                </a:solidFill>
              </a:rPr>
              <a:t> magna </a:t>
            </a:r>
            <a:r>
              <a:rPr lang="en-US" dirty="0" err="1" smtClean="0">
                <a:solidFill>
                  <a:srgbClr val="333333"/>
                </a:solidFill>
              </a:rPr>
              <a:t>vulputate</a:t>
            </a:r>
            <a:r>
              <a:rPr lang="en-US" dirty="0" smtClean="0">
                <a:solidFill>
                  <a:srgbClr val="333333"/>
                </a:solidFill>
              </a:rPr>
              <a:t> </a:t>
            </a:r>
            <a:r>
              <a:rPr lang="en-US" dirty="0" err="1" smtClean="0">
                <a:solidFill>
                  <a:srgbClr val="333333"/>
                </a:solidFill>
              </a:rPr>
              <a:t>feugiat</a:t>
            </a:r>
            <a:r>
              <a:rPr lang="en-US" dirty="0" smtClean="0">
                <a:solidFill>
                  <a:srgbClr val="333333"/>
                </a:solidFill>
              </a:rPr>
              <a:t>. </a:t>
            </a:r>
            <a:r>
              <a:rPr lang="en-US" dirty="0" err="1" smtClean="0">
                <a:solidFill>
                  <a:srgbClr val="333333"/>
                </a:solidFill>
              </a:rPr>
              <a:t>Quisque</a:t>
            </a:r>
            <a:r>
              <a:rPr lang="en-US" dirty="0" smtClean="0">
                <a:solidFill>
                  <a:srgbClr val="333333"/>
                </a:solidFill>
              </a:rPr>
              <a:t> </a:t>
            </a:r>
            <a:r>
              <a:rPr lang="en-US" dirty="0" err="1" smtClean="0">
                <a:solidFill>
                  <a:srgbClr val="333333"/>
                </a:solidFill>
              </a:rPr>
              <a:t>varius</a:t>
            </a:r>
            <a:r>
              <a:rPr lang="en-US" dirty="0" smtClean="0">
                <a:solidFill>
                  <a:srgbClr val="333333"/>
                </a:solidFill>
              </a:rPr>
              <a:t> and </a:t>
            </a:r>
            <a:r>
              <a:rPr lang="en-US" dirty="0" err="1" smtClean="0">
                <a:solidFill>
                  <a:srgbClr val="333333"/>
                </a:solidFill>
              </a:rPr>
              <a:t>libero</a:t>
            </a:r>
            <a:r>
              <a:rPr lang="en-US" dirty="0" smtClean="0">
                <a:solidFill>
                  <a:srgbClr val="333333"/>
                </a:solidFill>
              </a:rPr>
              <a:t> </a:t>
            </a:r>
            <a:r>
              <a:rPr lang="en-US" dirty="0" err="1" smtClean="0">
                <a:solidFill>
                  <a:srgbClr val="333333"/>
                </a:solidFill>
              </a:rPr>
              <a:t>placerat</a:t>
            </a:r>
            <a:r>
              <a:rPr lang="en-US" dirty="0" smtClean="0">
                <a:solidFill>
                  <a:srgbClr val="333333"/>
                </a:solidFill>
              </a:rPr>
              <a:t> </a:t>
            </a:r>
            <a:r>
              <a:rPr lang="en-US" dirty="0" err="1" smtClean="0">
                <a:solidFill>
                  <a:srgbClr val="333333"/>
                </a:solidFill>
              </a:rPr>
              <a:t>erat</a:t>
            </a:r>
            <a:r>
              <a:rPr lang="en-US" dirty="0" smtClean="0">
                <a:solidFill>
                  <a:srgbClr val="333333"/>
                </a:solidFill>
              </a:rPr>
              <a:t> </a:t>
            </a:r>
            <a:r>
              <a:rPr lang="en-US" dirty="0" err="1" smtClean="0">
                <a:solidFill>
                  <a:srgbClr val="333333"/>
                </a:solidFill>
              </a:rPr>
              <a:t>lobortis</a:t>
            </a:r>
            <a:r>
              <a:rPr lang="en-US" dirty="0" smtClean="0">
                <a:solidFill>
                  <a:srgbClr val="333333"/>
                </a:solidFill>
              </a:rPr>
              <a:t> </a:t>
            </a:r>
            <a:r>
              <a:rPr lang="en-US" dirty="0" err="1" smtClean="0">
                <a:solidFill>
                  <a:srgbClr val="333333"/>
                </a:solidFill>
              </a:rPr>
              <a:t>congue</a:t>
            </a:r>
            <a:r>
              <a:rPr lang="en-US" dirty="0" smtClean="0">
                <a:solidFill>
                  <a:srgbClr val="333333"/>
                </a:solidFill>
              </a:rPr>
              <a:t>. Integer a </a:t>
            </a:r>
            <a:r>
              <a:rPr lang="en-US" dirty="0" err="1" smtClean="0">
                <a:solidFill>
                  <a:srgbClr val="333333"/>
                </a:solidFill>
              </a:rPr>
              <a:t>arcu</a:t>
            </a:r>
            <a:r>
              <a:rPr lang="en-US" dirty="0" smtClean="0">
                <a:solidFill>
                  <a:srgbClr val="333333"/>
                </a:solidFill>
              </a:rPr>
              <a:t> </a:t>
            </a:r>
            <a:r>
              <a:rPr lang="en-US" dirty="0" err="1" smtClean="0">
                <a:solidFill>
                  <a:srgbClr val="333333"/>
                </a:solidFill>
              </a:rPr>
              <a:t>vel</a:t>
            </a:r>
            <a:r>
              <a:rPr lang="en-US" dirty="0" smtClean="0">
                <a:solidFill>
                  <a:srgbClr val="333333"/>
                </a:solidFill>
              </a:rPr>
              <a:t> ante </a:t>
            </a:r>
            <a:r>
              <a:rPr lang="en-US" dirty="0" err="1" smtClean="0">
                <a:solidFill>
                  <a:srgbClr val="333333"/>
                </a:solidFill>
              </a:rPr>
              <a:t>bibendum</a:t>
            </a:r>
            <a:r>
              <a:rPr lang="en-US" dirty="0" smtClean="0">
                <a:solidFill>
                  <a:srgbClr val="333333"/>
                </a:solidFill>
              </a:rPr>
              <a:t> </a:t>
            </a:r>
            <a:r>
              <a:rPr lang="en-US" dirty="0" err="1" smtClean="0">
                <a:solidFill>
                  <a:srgbClr val="333333"/>
                </a:solidFill>
              </a:rPr>
              <a:t>scelerisque</a:t>
            </a:r>
            <a:r>
              <a:rPr lang="en-US" dirty="0" smtClean="0">
                <a:solidFill>
                  <a:srgbClr val="333333"/>
                </a:solidFill>
              </a:rPr>
              <a:t>. Class </a:t>
            </a:r>
            <a:r>
              <a:rPr lang="en-US" dirty="0" err="1" smtClean="0">
                <a:solidFill>
                  <a:srgbClr val="333333"/>
                </a:solidFill>
              </a:rPr>
              <a:t>aptent</a:t>
            </a:r>
            <a:r>
              <a:rPr lang="en-US" dirty="0" smtClean="0">
                <a:solidFill>
                  <a:srgbClr val="333333"/>
                </a:solidFill>
              </a:rPr>
              <a:t> </a:t>
            </a:r>
            <a:r>
              <a:rPr lang="en-US" dirty="0" err="1" smtClean="0">
                <a:solidFill>
                  <a:srgbClr val="333333"/>
                </a:solidFill>
              </a:rPr>
              <a:t>taciti</a:t>
            </a:r>
            <a:r>
              <a:rPr lang="en-US" dirty="0" smtClean="0">
                <a:solidFill>
                  <a:srgbClr val="333333"/>
                </a:solidFill>
              </a:rPr>
              <a:t> </a:t>
            </a:r>
            <a:r>
              <a:rPr lang="en-US" dirty="0" err="1" smtClean="0">
                <a:solidFill>
                  <a:srgbClr val="333333"/>
                </a:solidFill>
              </a:rPr>
              <a:t>sociosqu</a:t>
            </a:r>
            <a:r>
              <a:rPr lang="en-US" dirty="0" smtClean="0">
                <a:solidFill>
                  <a:srgbClr val="333333"/>
                </a:solidFill>
              </a:rPr>
              <a:t> ad </a:t>
            </a:r>
            <a:r>
              <a:rPr lang="en-US" dirty="0" err="1" smtClean="0">
                <a:solidFill>
                  <a:srgbClr val="333333"/>
                </a:solidFill>
              </a:rPr>
              <a:t>litora</a:t>
            </a:r>
            <a:r>
              <a:rPr lang="en-US" dirty="0" smtClean="0">
                <a:solidFill>
                  <a:srgbClr val="333333"/>
                </a:solidFill>
              </a:rPr>
              <a:t> </a:t>
            </a:r>
            <a:r>
              <a:rPr lang="en-US" dirty="0" err="1" smtClean="0">
                <a:solidFill>
                  <a:srgbClr val="333333"/>
                </a:solidFill>
              </a:rPr>
              <a:t>torquent</a:t>
            </a:r>
            <a:r>
              <a:rPr lang="en-US" dirty="0" smtClean="0">
                <a:solidFill>
                  <a:srgbClr val="333333"/>
                </a:solidFill>
              </a:rPr>
              <a:t>.</a:t>
            </a:r>
          </a:p>
          <a:p>
            <a:endParaRPr lang="en-US" dirty="0"/>
          </a:p>
        </p:txBody>
      </p:sp>
      <p:sp>
        <p:nvSpPr>
          <p:cNvPr id="3" name="Title 2"/>
          <p:cNvSpPr>
            <a:spLocks noGrp="1"/>
          </p:cNvSpPr>
          <p:nvPr>
            <p:ph type="title"/>
          </p:nvPr>
        </p:nvSpPr>
        <p:spPr/>
        <p:txBody>
          <a:bodyPr/>
          <a:lstStyle/>
          <a:p>
            <a:r>
              <a:rPr lang="en-US" smtClean="0"/>
              <a:t>Click to edit title</a:t>
            </a:r>
            <a:endParaRPr lang="en-US" dirty="0"/>
          </a:p>
        </p:txBody>
      </p:sp>
      <p:sp>
        <p:nvSpPr>
          <p:cNvPr id="7" name="Oval 6"/>
          <p:cNvSpPr/>
          <p:nvPr/>
        </p:nvSpPr>
        <p:spPr>
          <a:xfrm>
            <a:off x="5610694" y="36247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623395"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9056339" y="6482224"/>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1186499151"/>
              </p:ext>
            </p:extLst>
          </p:nvPr>
        </p:nvGraphicFramePr>
        <p:xfrm>
          <a:off x="5077005" y="1556918"/>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idx="1"/>
          </p:nvPr>
        </p:nvSpPr>
        <p:spPr/>
        <p:txBody>
          <a:bodyPr/>
          <a:lstStyle/>
          <a:p>
            <a:pPr lvl="0"/>
            <a:r>
              <a:rPr lang="en-US" dirty="0" smtClean="0">
                <a:solidFill>
                  <a:srgbClr val="333333"/>
                </a:solidFill>
              </a:rPr>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7" name="Title 4"/>
          <p:cNvSpPr>
            <a:spLocks noGrp="1"/>
          </p:cNvSpPr>
          <p:nvPr>
            <p:ph type="title"/>
          </p:nvPr>
        </p:nvSpPr>
        <p:spPr>
          <a:xfrm>
            <a:off x="569468" y="1320800"/>
            <a:ext cx="4268653" cy="716084"/>
          </a:xfrm>
        </p:spPr>
        <p:txBody>
          <a:bodyPr/>
          <a:lstStyle/>
          <a:p>
            <a:r>
              <a:rPr lang="en-US" dirty="0" smtClean="0"/>
              <a:t>Click to add title</a:t>
            </a:r>
            <a:endParaRPr lang="en-US" dirty="0"/>
          </a:p>
        </p:txBody>
      </p:sp>
      <p:sp>
        <p:nvSpPr>
          <p:cNvPr id="11" name="Rectangle 10"/>
          <p:cNvSpPr/>
          <p:nvPr/>
        </p:nvSpPr>
        <p:spPr>
          <a:xfrm>
            <a:off x="2696060" y="495759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1</a:t>
            </a:r>
            <a:endParaRPr lang="en-US" sz="1300" b="1" dirty="0">
              <a:solidFill>
                <a:srgbClr val="00C7B1"/>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2</a:t>
            </a:r>
            <a:endParaRPr lang="en-US" sz="1300" b="1" dirty="0">
              <a:solidFill>
                <a:srgbClr val="00C7B1"/>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3</a:t>
            </a:r>
            <a:endParaRPr lang="en-US" sz="1300" b="1" dirty="0">
              <a:solidFill>
                <a:srgbClr val="00C7B1"/>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4</a:t>
            </a:r>
            <a:endParaRPr lang="en-US" sz="1300" b="1" dirty="0">
              <a:solidFill>
                <a:srgbClr val="00C7B1"/>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5</a:t>
            </a:r>
            <a:endParaRPr lang="en-US" sz="1300" b="1" dirty="0">
              <a:solidFill>
                <a:srgbClr val="00C7B1"/>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6</a:t>
            </a:r>
            <a:endParaRPr lang="en-US" sz="1300" b="1" dirty="0">
              <a:solidFill>
                <a:srgbClr val="00C7B1"/>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7</a:t>
            </a:r>
            <a:endParaRPr lang="en-US" sz="1300" b="1" dirty="0">
              <a:solidFill>
                <a:srgbClr val="00C7B1"/>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8</a:t>
            </a:r>
            <a:endParaRPr lang="en-US" sz="1300" b="1" dirty="0">
              <a:solidFill>
                <a:srgbClr val="00C7B1"/>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9</a:t>
            </a:r>
            <a:endParaRPr lang="en-US" sz="1300" b="1" dirty="0">
              <a:solidFill>
                <a:srgbClr val="00C7B1"/>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0</a:t>
            </a:r>
            <a:endParaRPr lang="en-US" sz="1300" b="1" dirty="0">
              <a:solidFill>
                <a:srgbClr val="00C7B1"/>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noFill/>
          <a:ln w="20320">
            <a:solidFill>
              <a:srgbClr val="00C7B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rgbClr val="00C7B1"/>
          </a:solidFill>
          <a:ln w="19050">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A</a:t>
            </a:r>
            <a:endParaRPr lang="en-US" sz="1300" b="1" dirty="0">
              <a:solidFill>
                <a:srgbClr val="00C7B1"/>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B</a:t>
            </a:r>
            <a:endParaRPr lang="en-US" sz="1300" b="1" dirty="0">
              <a:solidFill>
                <a:srgbClr val="00C7B1"/>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C</a:t>
            </a:r>
            <a:endParaRPr lang="en-US" sz="1300" b="1" dirty="0">
              <a:solidFill>
                <a:srgbClr val="00C7B1"/>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D</a:t>
            </a:r>
            <a:endParaRPr lang="en-US" sz="1300" b="1" dirty="0">
              <a:solidFill>
                <a:srgbClr val="00C7B1"/>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E</a:t>
            </a:r>
            <a:endParaRPr lang="en-US" sz="1300" b="1" dirty="0">
              <a:solidFill>
                <a:srgbClr val="00C7B1"/>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F</a:t>
            </a:r>
            <a:endParaRPr lang="en-US" sz="1300" b="1" dirty="0">
              <a:solidFill>
                <a:srgbClr val="00C7B1"/>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G</a:t>
            </a:r>
            <a:endParaRPr lang="en-US" sz="1300" b="1" dirty="0">
              <a:solidFill>
                <a:srgbClr val="00C7B1"/>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H</a:t>
            </a:r>
            <a:endParaRPr lang="en-US" sz="1300" b="1" dirty="0">
              <a:solidFill>
                <a:srgbClr val="00C7B1"/>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I</a:t>
            </a:r>
            <a:endParaRPr lang="en-US" sz="1300" b="1" dirty="0">
              <a:solidFill>
                <a:srgbClr val="00C7B1"/>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rgbClr val="00C7B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rgbClr val="00C7B1"/>
                </a:solidFill>
                <a:latin typeface="Arial" charset="0"/>
                <a:ea typeface="Arial" charset="0"/>
                <a:cs typeface="Arial" charset="0"/>
              </a:rPr>
              <a:t>J</a:t>
            </a:r>
            <a:endParaRPr lang="en-US" sz="1300" b="1" dirty="0">
              <a:solidFill>
                <a:srgbClr val="00C7B1"/>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rgbClr val="00C7B1"/>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rgbClr val="00C7B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rgbClr val="00C7B1"/>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rgbClr val="00C7B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solidFill>
                  <a:srgbClr val="333333"/>
                </a:solidFill>
              </a:rPr>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rgbClr val="00C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rgbClr val="00C7B1"/>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rgbClr val="00C7B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9" name="Title 4"/>
          <p:cNvSpPr txBox="1">
            <a:spLocks/>
          </p:cNvSpPr>
          <p:nvPr/>
        </p:nvSpPr>
        <p:spPr>
          <a:xfrm>
            <a:off x="569468" y="1320800"/>
            <a:ext cx="4268653" cy="716084"/>
          </a:xfrm>
          <a:prstGeom prst="rect">
            <a:avLst/>
          </a:prstGeom>
        </p:spPr>
        <p:txBody>
          <a:bodyPr/>
          <a:lstStyle>
            <a:lvl1pPr algn="l" defTabSz="914400" rtl="0" eaLnBrk="1" latinLnBrk="0" hangingPunct="1">
              <a:lnSpc>
                <a:spcPct val="90000"/>
              </a:lnSpc>
              <a:spcBef>
                <a:spcPct val="0"/>
              </a:spcBef>
              <a:buNone/>
              <a:defRPr sz="3000" b="0" kern="1200">
                <a:solidFill>
                  <a:schemeClr val="tx2"/>
                </a:solidFill>
                <a:latin typeface="+mj-lt"/>
                <a:ea typeface="Georgia" charset="0"/>
                <a:cs typeface="Georgia" charset="0"/>
              </a:defRPr>
            </a:lvl1pPr>
          </a:lstStyle>
          <a:p>
            <a:r>
              <a:rPr lang="en-US" dirty="0" smtClean="0"/>
              <a:t>Graphic Elements</a:t>
            </a:r>
            <a:endParaRPr lang="en-US" dirty="0"/>
          </a:p>
        </p:txBody>
      </p:sp>
    </p:spTree>
    <p:extLst>
      <p:ext uri="{BB962C8B-B14F-4D97-AF65-F5344CB8AC3E}">
        <p14:creationId xmlns:p14="http://schemas.microsoft.com/office/powerpoint/2010/main" val="2199521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7107786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 Slide</a:t>
            </a:r>
            <a:br>
              <a:rPr lang="en-US" dirty="0" smtClean="0"/>
            </a:br>
            <a:r>
              <a:rPr lang="en-US" dirty="0" smtClean="0"/>
              <a:t>Title</a:t>
            </a:r>
            <a:endParaRPr lang="en-US" dirty="0"/>
          </a:p>
        </p:txBody>
      </p:sp>
      <p:sp>
        <p:nvSpPr>
          <p:cNvPr id="3" name="Subtitle 2"/>
          <p:cNvSpPr>
            <a:spLocks noGrp="1"/>
          </p:cNvSpPr>
          <p:nvPr>
            <p:ph type="subTitle" idx="1"/>
          </p:nvPr>
        </p:nvSpPr>
        <p:spPr/>
        <p:txBody>
          <a:bodyPr/>
          <a:lstStyle/>
          <a:p>
            <a:r>
              <a:rPr lang="en-US" dirty="0" smtClean="0">
                <a:solidFill>
                  <a:srgbClr val="333333"/>
                </a:solidFill>
              </a:rPr>
              <a:t>Section title</a:t>
            </a:r>
            <a:endParaRPr lang="en-US" dirty="0">
              <a:solidFill>
                <a:srgbClr val="333333"/>
              </a:solidFill>
            </a:endParaRPr>
          </a:p>
        </p:txBody>
      </p:sp>
    </p:spTree>
    <p:extLst>
      <p:ext uri="{BB962C8B-B14F-4D97-AF65-F5344CB8AC3E}">
        <p14:creationId xmlns:p14="http://schemas.microsoft.com/office/powerpoint/2010/main" val="10761857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Divider Slide</a:t>
            </a:r>
            <a:br>
              <a:rPr lang="en-US" dirty="0"/>
            </a:br>
            <a:r>
              <a:rPr lang="en-US" dirty="0"/>
              <a:t>Title</a:t>
            </a:r>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9913645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solidFill>
                  <a:srgbClr val="333333"/>
                </a:solidFill>
              </a:rPr>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a:xfrm>
            <a:off x="569468" y="1320800"/>
            <a:ext cx="10515600" cy="716084"/>
          </a:xfrm>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rgbClr val="00C7B1"/>
          </a:solidFill>
          <a:ln>
            <a:solidFill>
              <a:srgbClr val="00C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rgbClr val="00C7B1"/>
                </a:solidFill>
                <a:latin typeface="Arial" charset="0"/>
                <a:ea typeface="Arial" charset="0"/>
                <a:cs typeface="Arial" charset="0"/>
              </a:rPr>
              <a:t>Note: </a:t>
            </a:r>
            <a:r>
              <a:rPr lang="en-US" sz="1300" dirty="0" smtClean="0">
                <a:solidFill>
                  <a:srgbClr val="00C7B1"/>
                </a:solidFill>
                <a:latin typeface="Arial" charset="0"/>
                <a:ea typeface="Arial" charset="0"/>
                <a:cs typeface="Arial" charset="0"/>
              </a:rPr>
              <a:t>neque in dignissim, and quet</a:t>
            </a:r>
            <a:r>
              <a:rPr lang="en-US" sz="1300" dirty="0">
                <a:solidFill>
                  <a:srgbClr val="00C7B1"/>
                </a:solidFill>
                <a:latin typeface="Arial" charset="0"/>
                <a:ea typeface="Arial" charset="0"/>
                <a:cs typeface="Arial" charset="0"/>
              </a:rPr>
              <a:t> </a:t>
            </a:r>
            <a:r>
              <a:rPr lang="en-US" sz="1300" dirty="0" smtClean="0">
                <a:solidFill>
                  <a:srgbClr val="00C7B1"/>
                </a:solidFill>
                <a:latin typeface="Arial" charset="0"/>
                <a:ea typeface="Arial" charset="0"/>
                <a:cs typeface="Arial" charset="0"/>
              </a:rPr>
              <a:t>nis et umis varius</a:t>
            </a:r>
            <a:r>
              <a:rPr lang="en-US" sz="1300" dirty="0">
                <a:solidFill>
                  <a:srgbClr val="00C7B1"/>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solidFill>
                  <a:srgbClr val="333333"/>
                </a:solidFill>
              </a:rPr>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solidFill>
                <a:srgbClr val="333333"/>
              </a:solidFill>
            </a:endParaRPr>
          </a:p>
        </p:txBody>
      </p:sp>
      <p:sp>
        <p:nvSpPr>
          <p:cNvPr id="3" name="Text Placeholder 2"/>
          <p:cNvSpPr>
            <a:spLocks noGrp="1"/>
          </p:cNvSpPr>
          <p:nvPr>
            <p:ph type="body" idx="11"/>
          </p:nvPr>
        </p:nvSpPr>
        <p:spPr/>
        <p:txBody>
          <a:bodyPr/>
          <a:lstStyle/>
          <a:p>
            <a:pPr lvl="0"/>
            <a:r>
              <a:rPr lang="en-US" dirty="0" smtClean="0">
                <a:solidFill>
                  <a:srgbClr val="333333"/>
                </a:solidFill>
              </a:rPr>
              <a:t>Etiam molestie velit vitae dolor and a euismod, sit amet finibus risus mattis. In ornare convallis velit vitae cursus. Integer egestas sit amet mi vehicula sollicitudin. Pellentesque habitant a malesuada fames ac turpis.</a:t>
            </a:r>
            <a:endParaRPr lang="en-US" dirty="0">
              <a:solidFill>
                <a:srgbClr val="333333"/>
              </a:solidFill>
            </a:endParaRPr>
          </a:p>
        </p:txBody>
      </p:sp>
      <p:sp>
        <p:nvSpPr>
          <p:cNvPr id="4" name="Title 3"/>
          <p:cNvSpPr>
            <a:spLocks noGrp="1"/>
          </p:cNvSpPr>
          <p:nvPr>
            <p:ph type="title"/>
          </p:nvPr>
        </p:nvSpPr>
        <p:spPr>
          <a:xfrm>
            <a:off x="569468" y="1320800"/>
            <a:ext cx="10515600" cy="716084"/>
          </a:xfrm>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solidFill>
                  <a:srgbClr val="333333"/>
                </a:solidFill>
              </a:rPr>
              <a:t>Lorem ipsum dolor </a:t>
            </a:r>
            <a:r>
              <a:rPr lang="en-US" dirty="0" smtClean="0">
                <a:solidFill>
                  <a:srgbClr val="333333"/>
                </a:solidFill>
              </a:rPr>
              <a:t>amet</a:t>
            </a:r>
            <a:r>
              <a:rPr lang="en-US" dirty="0">
                <a:solidFill>
                  <a:srgbClr val="333333"/>
                </a:solidFill>
              </a:rPr>
              <a:t>, consectetur adipiscing elit.</a:t>
            </a:r>
          </a:p>
          <a:p>
            <a:r>
              <a:rPr lang="en-US" dirty="0">
                <a:solidFill>
                  <a:srgbClr val="333333"/>
                </a:solidFill>
              </a:rPr>
              <a:t>Quisque ac orci in </a:t>
            </a:r>
            <a:r>
              <a:rPr lang="en-US" dirty="0" smtClean="0">
                <a:solidFill>
                  <a:srgbClr val="333333"/>
                </a:solidFill>
              </a:rPr>
              <a:t>and turpis and dapibus </a:t>
            </a:r>
            <a:r>
              <a:rPr lang="en-US" dirty="0">
                <a:solidFill>
                  <a:srgbClr val="333333"/>
                </a:solidFill>
              </a:rPr>
              <a:t>sagittis.</a:t>
            </a:r>
          </a:p>
          <a:p>
            <a:r>
              <a:rPr lang="en-US" dirty="0">
                <a:solidFill>
                  <a:srgbClr val="333333"/>
                </a:solidFill>
              </a:rPr>
              <a:t>Donec vitae justo et neque mollis </a:t>
            </a:r>
            <a:r>
              <a:rPr lang="en-US" dirty="0" smtClean="0">
                <a:solidFill>
                  <a:srgbClr val="333333"/>
                </a:solidFill>
              </a:rPr>
              <a:t>un consectetur</a:t>
            </a:r>
            <a:r>
              <a:rPr lang="en-US" dirty="0">
                <a:solidFill>
                  <a:srgbClr val="333333"/>
                </a:solidFill>
              </a:rPr>
              <a:t>.</a:t>
            </a:r>
          </a:p>
          <a:p>
            <a:r>
              <a:rPr lang="en-US" dirty="0">
                <a:solidFill>
                  <a:srgbClr val="333333"/>
                </a:solidFill>
              </a:rPr>
              <a:t>Etiam aliquet ex sed bibendum </a:t>
            </a:r>
            <a:r>
              <a:rPr lang="en-US" dirty="0" smtClean="0">
                <a:solidFill>
                  <a:srgbClr val="333333"/>
                </a:solidFill>
              </a:rPr>
              <a:t>et consequat</a:t>
            </a:r>
            <a:r>
              <a:rPr lang="en-US" dirty="0">
                <a:solidFill>
                  <a:srgbClr val="333333"/>
                </a:solidFill>
              </a:rPr>
              <a:t>.</a:t>
            </a:r>
          </a:p>
          <a:p>
            <a:r>
              <a:rPr lang="en-US" dirty="0">
                <a:solidFill>
                  <a:srgbClr val="333333"/>
                </a:solidFill>
              </a:rPr>
              <a:t>Cras lacinia est ac elit dignissim varius.</a:t>
            </a:r>
          </a:p>
          <a:p>
            <a:r>
              <a:rPr lang="en-US" dirty="0">
                <a:solidFill>
                  <a:srgbClr val="333333"/>
                </a:solidFill>
              </a:rPr>
              <a:t>Duis sit amet odio facilisis turpis elit </a:t>
            </a:r>
            <a:r>
              <a:rPr lang="en-US" dirty="0" smtClean="0">
                <a:solidFill>
                  <a:srgbClr val="333333"/>
                </a:solidFill>
              </a:rPr>
              <a:t>placerat</a:t>
            </a:r>
            <a:r>
              <a:rPr lang="en-US" dirty="0">
                <a:solidFill>
                  <a:srgbClr val="333333"/>
                </a:solidFill>
              </a:rPr>
              <a:t>.</a:t>
            </a:r>
          </a:p>
          <a:p>
            <a:r>
              <a:rPr lang="en-US" dirty="0">
                <a:solidFill>
                  <a:srgbClr val="333333"/>
                </a:solidFill>
              </a:rPr>
              <a:t>Justo et neque odio facilisis </a:t>
            </a:r>
            <a:r>
              <a:rPr lang="en-US" dirty="0" smtClean="0">
                <a:solidFill>
                  <a:srgbClr val="333333"/>
                </a:solidFill>
              </a:rPr>
              <a:t>turpis placerat.</a:t>
            </a:r>
            <a:endParaRPr lang="en-US" dirty="0">
              <a:solidFill>
                <a:srgbClr val="333333"/>
              </a:solidFill>
            </a:endParaRPr>
          </a:p>
        </p:txBody>
      </p:sp>
      <p:sp>
        <p:nvSpPr>
          <p:cNvPr id="3" name="Title 2"/>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pPr lvl="0"/>
            <a:r>
              <a:rPr lang="en-US" dirty="0"/>
              <a:t>CLICK TO EDIT MASTER TEXT STYLES</a:t>
            </a:r>
          </a:p>
          <a:p>
            <a:pPr lvl="1"/>
            <a:r>
              <a:rPr lang="en-US" dirty="0">
                <a:solidFill>
                  <a:srgbClr val="333333"/>
                </a:solidFill>
              </a:rPr>
              <a:t>Second level text</a:t>
            </a:r>
          </a:p>
          <a:p>
            <a:pPr lvl="2"/>
            <a:r>
              <a:rPr lang="en-US" dirty="0">
                <a:solidFill>
                  <a:srgbClr val="333333"/>
                </a:solidFill>
              </a:rPr>
              <a:t>Third level</a:t>
            </a:r>
          </a:p>
          <a:p>
            <a:pPr lvl="1"/>
            <a:r>
              <a:rPr lang="en-US" dirty="0">
                <a:solidFill>
                  <a:srgbClr val="333333"/>
                </a:solidFill>
              </a:rPr>
              <a:t>Second level text</a:t>
            </a:r>
          </a:p>
          <a:p>
            <a:pPr lvl="2">
              <a:defRPr/>
            </a:pPr>
            <a:r>
              <a:rPr lang="en-US" dirty="0">
                <a:solidFill>
                  <a:srgbClr val="333333"/>
                </a:solidFill>
              </a:rPr>
              <a:t>Third level</a:t>
            </a:r>
          </a:p>
          <a:p>
            <a:pPr lvl="0"/>
            <a:r>
              <a:rPr lang="en-US" dirty="0"/>
              <a:t>CLICK TO EDIT MASTER TEXT STYLES</a:t>
            </a:r>
          </a:p>
          <a:p>
            <a:pPr lvl="1"/>
            <a:r>
              <a:rPr lang="en-US" dirty="0">
                <a:solidFill>
                  <a:srgbClr val="333333"/>
                </a:solidFill>
              </a:rPr>
              <a:t>Second level text </a:t>
            </a:r>
          </a:p>
          <a:p>
            <a:pPr lvl="2"/>
            <a:r>
              <a:rPr lang="en-US" dirty="0">
                <a:solidFill>
                  <a:srgbClr val="333333"/>
                </a:solidFill>
              </a:rPr>
              <a:t>Third level</a:t>
            </a:r>
          </a:p>
          <a:p>
            <a:pPr lvl="2">
              <a:defRPr/>
            </a:pPr>
            <a:r>
              <a:rPr lang="en-US" dirty="0">
                <a:solidFill>
                  <a:srgbClr val="333333"/>
                </a:solidFill>
              </a:rPr>
              <a:t>Third </a:t>
            </a:r>
            <a:r>
              <a:rPr lang="en-US" dirty="0" smtClean="0">
                <a:solidFill>
                  <a:srgbClr val="333333"/>
                </a:solidFill>
              </a:rPr>
              <a:t>level</a:t>
            </a:r>
            <a:endParaRPr lang="en-US" dirty="0">
              <a:solidFill>
                <a:srgbClr val="333333"/>
              </a:solidFill>
            </a:endParaRPr>
          </a:p>
        </p:txBody>
      </p:sp>
      <p:sp>
        <p:nvSpPr>
          <p:cNvPr id="2" name="Title 1"/>
          <p:cNvSpPr>
            <a:spLocks noGrp="1"/>
          </p:cNvSpPr>
          <p:nvPr>
            <p:ph type="title"/>
          </p:nvPr>
        </p:nvSpPr>
        <p:spPr>
          <a:xfrm>
            <a:off x="569468" y="1320800"/>
            <a:ext cx="10515600" cy="716084"/>
          </a:xfrm>
        </p:spPr>
        <p:txBody>
          <a:bodyPr/>
          <a:lstStyle/>
          <a:p>
            <a:r>
              <a:rPr lang="en-US" dirty="0"/>
              <a:t>Click to edit title</a:t>
            </a:r>
          </a:p>
        </p:txBody>
      </p:sp>
    </p:spTree>
    <p:extLst>
      <p:ext uri="{BB962C8B-B14F-4D97-AF65-F5344CB8AC3E}">
        <p14:creationId xmlns:p14="http://schemas.microsoft.com/office/powerpoint/2010/main" val="172898639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4" name="Text Placeholder 3"/>
          <p:cNvSpPr>
            <a:spLocks noGrp="1"/>
          </p:cNvSpPr>
          <p:nvPr>
            <p:ph type="body" idx="1"/>
          </p:nvPr>
        </p:nvSpPr>
        <p:spPr/>
        <p:txBody>
          <a:bodyPr/>
          <a:lstStyle/>
          <a:p>
            <a:r>
              <a:rPr lang="en-US" dirty="0">
                <a:solidFill>
                  <a:srgbClr val="333333"/>
                </a:solidFill>
              </a:rPr>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3" name="Title 2"/>
          <p:cNvSpPr>
            <a:spLocks noGrp="1"/>
          </p:cNvSpPr>
          <p:nvPr>
            <p:ph type="title"/>
          </p:nvPr>
        </p:nvSpPr>
        <p:spPr>
          <a:xfrm>
            <a:off x="569468" y="1320800"/>
            <a:ext cx="4268653" cy="716084"/>
          </a:xfrm>
        </p:spPr>
        <p:txBody>
          <a:bodyPr/>
          <a:lstStyle/>
          <a:p>
            <a:r>
              <a:rPr lang="en-US" dirty="0" smtClean="0"/>
              <a:t>Click to edit title</a:t>
            </a:r>
            <a:endParaRPr lang="en-US" dirty="0"/>
          </a:p>
        </p:txBody>
      </p:sp>
      <p:sp>
        <p:nvSpPr>
          <p:cNvPr id="5" name="Arc 4"/>
          <p:cNvSpPr/>
          <p:nvPr/>
        </p:nvSpPr>
        <p:spPr>
          <a:xfrm rot="14218706" flipV="1">
            <a:off x="4304412" y="4595494"/>
            <a:ext cx="1399130" cy="1663105"/>
          </a:xfrm>
          <a:prstGeom prst="arc">
            <a:avLst>
              <a:gd name="adj1" fmla="val 16200000"/>
              <a:gd name="adj2" fmla="val 4002257"/>
            </a:avLst>
          </a:prstGeom>
          <a:ln w="20320">
            <a:solidFill>
              <a:srgbClr val="00C7B1"/>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397473" y="5633093"/>
            <a:ext cx="1842036" cy="707886"/>
          </a:xfrm>
          <a:prstGeom prst="rect">
            <a:avLst/>
          </a:prstGeom>
          <a:noFill/>
        </p:spPr>
        <p:txBody>
          <a:bodyPr wrap="square" rtlCol="0">
            <a:spAutoFit/>
          </a:bodyPr>
          <a:lstStyle/>
          <a:p>
            <a:r>
              <a:rPr lang="en-US" sz="1400" b="1" dirty="0" smtClean="0">
                <a:solidFill>
                  <a:srgbClr val="00C7B1"/>
                </a:solidFill>
                <a:latin typeface="Arial" charset="0"/>
                <a:ea typeface="Arial" charset="0"/>
                <a:cs typeface="Arial" charset="0"/>
              </a:rPr>
              <a:t>Note: </a:t>
            </a:r>
            <a:r>
              <a:rPr lang="en-US" sz="1300" b="0" dirty="0" smtClean="0">
                <a:solidFill>
                  <a:srgbClr val="00C7B1"/>
                </a:solidFill>
                <a:latin typeface="Arial" charset="0"/>
                <a:ea typeface="Arial" charset="0"/>
                <a:cs typeface="Arial" charset="0"/>
              </a:rPr>
              <a:t>neque digni and in </a:t>
            </a:r>
            <a:r>
              <a:rPr lang="en-US" sz="1300" b="0" dirty="0">
                <a:solidFill>
                  <a:srgbClr val="00C7B1"/>
                </a:solidFill>
                <a:latin typeface="Arial" charset="0"/>
                <a:ea typeface="Arial" charset="0"/>
                <a:cs typeface="Arial" charset="0"/>
              </a:rPr>
              <a:t>aliquet nisl </a:t>
            </a:r>
            <a:r>
              <a:rPr lang="en-US" sz="1300" b="0" dirty="0" smtClean="0">
                <a:solidFill>
                  <a:srgbClr val="00C7B1"/>
                </a:solidFill>
                <a:latin typeface="Arial" charset="0"/>
                <a:ea typeface="Arial" charset="0"/>
                <a:cs typeface="Arial" charset="0"/>
              </a:rPr>
              <a:t/>
            </a:r>
            <a:br>
              <a:rPr lang="en-US" sz="1300" b="0" dirty="0" smtClean="0">
                <a:solidFill>
                  <a:srgbClr val="00C7B1"/>
                </a:solidFill>
                <a:latin typeface="Arial" charset="0"/>
                <a:ea typeface="Arial" charset="0"/>
                <a:cs typeface="Arial" charset="0"/>
              </a:rPr>
            </a:br>
            <a:r>
              <a:rPr lang="en-US" sz="1300" b="0" dirty="0" smtClean="0">
                <a:solidFill>
                  <a:srgbClr val="00C7B1"/>
                </a:solidFill>
                <a:latin typeface="Arial" charset="0"/>
                <a:ea typeface="Arial" charset="0"/>
                <a:cs typeface="Arial" charset="0"/>
              </a:rPr>
              <a:t>et a</a:t>
            </a:r>
            <a:r>
              <a:rPr lang="en-US" sz="1300" b="0" baseline="0" dirty="0" smtClean="0">
                <a:solidFill>
                  <a:srgbClr val="00C7B1"/>
                </a:solidFill>
                <a:latin typeface="Arial" charset="0"/>
                <a:ea typeface="Arial" charset="0"/>
                <a:cs typeface="Arial" charset="0"/>
              </a:rPr>
              <a:t> </a:t>
            </a:r>
            <a:r>
              <a:rPr lang="en-US" sz="1300" b="0" dirty="0" smtClean="0">
                <a:solidFill>
                  <a:srgbClr val="00C7B1"/>
                </a:solidFill>
                <a:latin typeface="Arial" charset="0"/>
                <a:ea typeface="Arial" charset="0"/>
                <a:cs typeface="Arial" charset="0"/>
              </a:rPr>
              <a:t>umis varius.</a:t>
            </a:r>
            <a:endParaRPr lang="en-US" sz="1300" b="0" dirty="0">
              <a:solidFill>
                <a:srgbClr val="00C7B1"/>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2167</TotalTime>
  <Words>601</Words>
  <Application>Microsoft Macintosh PowerPoint</Application>
  <PresentationFormat>Custom</PresentationFormat>
  <Paragraphs>91</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UB Powerpoint Template</vt:lpstr>
      <vt:lpstr>Presentation title </vt:lpstr>
      <vt:lpstr>Presentation title</vt:lpstr>
      <vt:lpstr>Divider Slide Title</vt:lpstr>
      <vt:lpstr>Divider Slide Title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Kevin Manne</cp:lastModifiedBy>
  <cp:revision>186</cp:revision>
  <cp:lastPrinted>2016-07-18T17:32:49Z</cp:lastPrinted>
  <dcterms:created xsi:type="dcterms:W3CDTF">2016-06-28T14:05:07Z</dcterms:created>
  <dcterms:modified xsi:type="dcterms:W3CDTF">2016-09-26T17:33:56Z</dcterms:modified>
  <cp:category/>
</cp:coreProperties>
</file>