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2918400" cy="27432000"/>
  <p:notesSz cx="6858000" cy="9144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69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4"/>
    <p:restoredTop sz="98927" autoAdjust="0"/>
  </p:normalViewPr>
  <p:slideViewPr>
    <p:cSldViewPr snapToGrid="0" snapToObjects="1">
      <p:cViewPr varScale="1">
        <p:scale>
          <a:sx n="39" d="100"/>
          <a:sy n="39" d="100"/>
        </p:scale>
        <p:origin x="3224" y="232"/>
      </p:cViewPr>
      <p:guideLst>
        <p:guide orient="horz" pos="8640"/>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a:t>
            </a:r>
            <a:r>
              <a:rPr lang="en-US" sz="3200" b="1" baseline="0" dirty="0">
                <a:solidFill>
                  <a:schemeClr val="tx1"/>
                </a:solidFill>
                <a:latin typeface="Arial" panose="020B0604020202020204" pitchFamily="34" charset="0"/>
                <a:cs typeface="Arial" panose="020B0604020202020204" pitchFamily="34" charset="0"/>
              </a:rPr>
              <a:t> Title</a:t>
            </a:r>
            <a:endParaRPr lang="en-US" sz="3200" b="1" dirty="0">
              <a:solidFill>
                <a:schemeClr val="tx1"/>
              </a:solidFill>
              <a:latin typeface="Arial" panose="020B0604020202020204" pitchFamily="34" charset="0"/>
              <a:cs typeface="Arial" panose="020B0604020202020204" pitchFamily="34" charset="0"/>
            </a:endParaRPr>
          </a:p>
        </c:rich>
      </c:tx>
      <c:layout>
        <c:manualLayout>
          <c:xMode val="edge"/>
          <c:yMode val="edge"/>
          <c:x val="0.31977639488861598"/>
          <c:y val="5.7677864208368498E-2"/>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F70D-EF42-B117-AB8ABE7E6601}"/>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F70D-EF42-B117-AB8ABE7E6601}"/>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F70D-EF42-B117-AB8ABE7E6601}"/>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F70D-EF42-B117-AB8ABE7E6601}"/>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01"/>
          <c:y val="0.89354195260385805"/>
          <c:w val="0.78746864812404405"/>
          <c:h val="7.3836395450568498E-2"/>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30B2-614E-B6D8-AFFE08292C9D}"/>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30B2-614E-B6D8-AFFE08292C9D}"/>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30B2-614E-B6D8-AFFE08292C9D}"/>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1.4</c:v>
                </c:pt>
              </c:numCache>
            </c:numRef>
          </c:val>
          <c:extLst>
            <c:ext xmlns:c16="http://schemas.microsoft.com/office/drawing/2014/chart" uri="{C3380CC4-5D6E-409C-BE32-E72D297353CC}">
              <c16:uniqueId val="{00000006-30B2-614E-B6D8-AFFE08292C9D}"/>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a:solidFill>
                  <a:schemeClr val="tx1"/>
                </a:solidFill>
                <a:latin typeface="Arial" panose="020B0604020202020204" pitchFamily="34" charset="0"/>
                <a:cs typeface="Arial" panose="020B0604020202020204" pitchFamily="34" charset="0"/>
              </a:rPr>
              <a:t>Chart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B644-FA4D-B361-2E29B5B8E795}"/>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B644-FA4D-B361-2E29B5B8E795}"/>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B644-FA4D-B361-2E29B5B8E795}"/>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B644-FA4D-B361-2E29B5B8E795}"/>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rgbClr val="00A69C"/>
        </a:solidFill>
        <a:ln>
          <a:solidFill>
            <a:schemeClr val="lt1">
              <a:hueOff val="0"/>
              <a:satOff val="0"/>
              <a:lumOff val="0"/>
            </a:schemeClr>
          </a:solidFill>
        </a:ln>
      </dgm:spPr>
      <dgm:t>
        <a:bodyPr anchor="b"/>
        <a:lstStyle/>
        <a:p>
          <a:r>
            <a:rPr lang="en-US" sz="2800" dirty="0">
              <a:solidFill>
                <a:schemeClr val="bg1"/>
              </a:solidFill>
            </a:rPr>
            <a:t>Series 1</a:t>
          </a:r>
          <a:br>
            <a:rPr lang="en-US" sz="2800" dirty="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ln w="63500">
          <a:solidFill>
            <a:schemeClr val="bg1"/>
          </a:solidFill>
        </a:ln>
      </dgm:spPr>
      <dgm:t>
        <a:bodyPr anchor="b"/>
        <a:lstStyle/>
        <a:p>
          <a:r>
            <a:rPr lang="en-US" sz="2800" dirty="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9315592A-3DBF-904F-9DA5-8A88DCCC5AFB}" srcId="{AC9615C9-C6F1-014D-A3A7-7A5DB4A377FE}" destId="{B9FB34F6-F115-BA4C-A756-11366D60939C}" srcOrd="2" destOrd="0" parTransId="{AEDBE2E2-9C0E-DD46-9BA3-5962025226F9}" sibTransId="{2058F22C-38E1-1B48-B638-4BF7908D4337}"/>
    <dgm:cxn modelId="{FB64742D-DA05-5E49-A0B4-51CF982A7771}"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64993C5E-4C6C-0348-8DCB-6C9A3F8733B8}" type="presOf" srcId="{F2A80D4E-DCDF-DD47-B0A0-103201ABFF8D}" destId="{3FE82FCB-BBCE-5F47-A785-76048297C6FA}" srcOrd="1" destOrd="0" presId="urn:microsoft.com/office/officeart/2005/8/layout/pyramid1"/>
    <dgm:cxn modelId="{D15CD268-A7A6-C447-BE48-627E8554386A}" type="presOf" srcId="{7AF5E0A5-A3D5-5044-9AE9-85D2AACDE2EC}" destId="{49FAE39A-B2CF-D944-B834-B2EF233A6F89}" srcOrd="0" destOrd="0" presId="urn:microsoft.com/office/officeart/2005/8/layout/pyramid1"/>
    <dgm:cxn modelId="{DC747969-287B-1D4B-B4F4-FD9F053195BA}" type="presOf" srcId="{B9FB34F6-F115-BA4C-A756-11366D60939C}" destId="{A8C62C20-56D4-5948-84F0-B67C9C2CF512}" srcOrd="0" destOrd="0" presId="urn:microsoft.com/office/officeart/2005/8/layout/pyramid1"/>
    <dgm:cxn modelId="{B9530ED1-FA5F-834D-80B9-548C20F5F4C1}" type="presOf" srcId="{7AF5E0A5-A3D5-5044-9AE9-85D2AACDE2EC}" destId="{F72C514A-07FD-0547-BA87-CE0EC865697F}" srcOrd="1" destOrd="0" presId="urn:microsoft.com/office/officeart/2005/8/layout/pyramid1"/>
    <dgm:cxn modelId="{94E4D0D1-9EA1-DB4A-963B-AF3902F15973}" type="presOf" srcId="{AC9615C9-C6F1-014D-A3A7-7A5DB4A377FE}" destId="{CC3A4FC8-1BA9-9048-BB1E-D88C367138D1}" srcOrd="0" destOrd="0" presId="urn:microsoft.com/office/officeart/2005/8/layout/pyramid1"/>
    <dgm:cxn modelId="{7A6AECE0-FE86-3C42-ADA3-CCD387E5AD5E}" type="presOf" srcId="{B9FB34F6-F115-BA4C-A756-11366D60939C}" destId="{011EBD37-4648-414E-9EBF-6A4C6B6DAA1E}" srcOrd="1" destOrd="0" presId="urn:microsoft.com/office/officeart/2005/8/layout/pyramid1"/>
    <dgm:cxn modelId="{1ABBE30A-6BBB-8148-9037-2F7F4C99C4E3}" type="presParOf" srcId="{CC3A4FC8-1BA9-9048-BB1E-D88C367138D1}" destId="{C127AABA-8910-AC41-9833-0CFA9A9DF82B}" srcOrd="0" destOrd="0" presId="urn:microsoft.com/office/officeart/2005/8/layout/pyramid1"/>
    <dgm:cxn modelId="{DAB6399D-E033-0842-9FB5-6A36B1C57556}" type="presParOf" srcId="{C127AABA-8910-AC41-9833-0CFA9A9DF82B}" destId="{3B50DBC0-D324-CC48-814E-1224FFB23FF8}" srcOrd="0" destOrd="0" presId="urn:microsoft.com/office/officeart/2005/8/layout/pyramid1"/>
    <dgm:cxn modelId="{0E1C7B57-284F-684B-A8ED-A71831BC5CEC}" type="presParOf" srcId="{C127AABA-8910-AC41-9833-0CFA9A9DF82B}" destId="{3FE82FCB-BBCE-5F47-A785-76048297C6FA}" srcOrd="1" destOrd="0" presId="urn:microsoft.com/office/officeart/2005/8/layout/pyramid1"/>
    <dgm:cxn modelId="{56AAB5C1-203A-E04D-87F8-97050BC0E2B5}" type="presParOf" srcId="{CC3A4FC8-1BA9-9048-BB1E-D88C367138D1}" destId="{4930E1E6-F99E-4A40-AC26-A9A216241580}" srcOrd="1" destOrd="0" presId="urn:microsoft.com/office/officeart/2005/8/layout/pyramid1"/>
    <dgm:cxn modelId="{DC801BFA-9A4A-5A44-9F28-566B5046E16E}" type="presParOf" srcId="{4930E1E6-F99E-4A40-AC26-A9A216241580}" destId="{49FAE39A-B2CF-D944-B834-B2EF233A6F89}" srcOrd="0" destOrd="0" presId="urn:microsoft.com/office/officeart/2005/8/layout/pyramid1"/>
    <dgm:cxn modelId="{6825B262-7D67-A145-A58F-8E1C3F266742}" type="presParOf" srcId="{4930E1E6-F99E-4A40-AC26-A9A216241580}" destId="{F72C514A-07FD-0547-BA87-CE0EC865697F}" srcOrd="1" destOrd="0" presId="urn:microsoft.com/office/officeart/2005/8/layout/pyramid1"/>
    <dgm:cxn modelId="{7128E1F8-5D30-834C-A4F0-5C4DBB568580}" type="presParOf" srcId="{CC3A4FC8-1BA9-9048-BB1E-D88C367138D1}" destId="{8E501972-DD45-2241-8C2D-ABBD79CD69F3}" srcOrd="2" destOrd="0" presId="urn:microsoft.com/office/officeart/2005/8/layout/pyramid1"/>
    <dgm:cxn modelId="{9C6ACCE6-D245-3D41-9573-6F36AF941AE6}" type="presParOf" srcId="{8E501972-DD45-2241-8C2D-ABBD79CD69F3}" destId="{A8C62C20-56D4-5948-84F0-B67C9C2CF512}" srcOrd="0" destOrd="0" presId="urn:microsoft.com/office/officeart/2005/8/layout/pyramid1"/>
    <dgm:cxn modelId="{F2E519DD-CBBD-D240-AAF5-AFDAEEDF79E0}"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3"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rgbClr val="00A69C"/>
        </a:solidFill>
        <a:ln w="25400" cap="flat" cmpd="sng" algn="ctr">
          <a:solidFill>
            <a:schemeClr val="lt1">
              <a:hueOff val="0"/>
              <a:satOff val="0"/>
              <a:lum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1</a:t>
          </a:r>
          <a:br>
            <a:rPr lang="en-US" sz="2800" kern="1200" dirty="0">
              <a:solidFill>
                <a:schemeClr val="bg1"/>
              </a:solidFill>
            </a:rPr>
          </a:br>
          <a:endParaRPr lang="en-US" sz="1400" kern="1200" dirty="0">
            <a:solidFill>
              <a:schemeClr val="bg1"/>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r>
            <a:rPr lang="en-US" sz="2800" kern="1200" dirty="0">
              <a:solidFill>
                <a:schemeClr val="bg1"/>
              </a:solidFill>
            </a:rPr>
            <a:t>Series 2</a:t>
          </a:r>
        </a:p>
        <a:p>
          <a:pPr marL="0" lvl="0" indent="0" algn="ctr" defTabSz="1244600">
            <a:lnSpc>
              <a:spcPct val="100000"/>
            </a:lnSpc>
            <a:spcBef>
              <a:spcPct val="0"/>
            </a:spcBef>
            <a:spcAft>
              <a:spcPct val="35000"/>
            </a:spcAft>
            <a:buNone/>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hueOff val="0"/>
            <a:satOff val="0"/>
            <a:lumOff val="0"/>
            <a:alphaOff val="0"/>
          </a:schemeClr>
        </a:solidFill>
        <a:ln w="63500" cap="flat"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Series 3</a:t>
          </a:r>
        </a:p>
        <a:p>
          <a:pPr marL="0" lvl="0" indent="0" algn="ctr" defTabSz="1244600">
            <a:lnSpc>
              <a:spcPct val="90000"/>
            </a:lnSpc>
            <a:spcBef>
              <a:spcPct val="0"/>
            </a:spcBef>
            <a:spcAft>
              <a:spcPct val="35000"/>
            </a:spcAft>
            <a:buNone/>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A blue and white rectangular object with a logo&#10;&#10;AI-generated content may be incorrect.">
            <a:extLst>
              <a:ext uri="{FF2B5EF4-FFF2-40B4-BE49-F238E27FC236}">
                <a16:creationId xmlns:a16="http://schemas.microsoft.com/office/drawing/2014/main" id="{9466D0B3-7FEF-8BD1-38D2-11C73DDE1C35}"/>
              </a:ext>
            </a:extLst>
          </p:cNvPr>
          <p:cNvPicPr>
            <a:picLocks noChangeAspect="1"/>
          </p:cNvPicPr>
          <p:nvPr userDrawn="1"/>
        </p:nvPicPr>
        <p:blipFill>
          <a:blip r:embed="rId2"/>
          <a:stretch>
            <a:fillRect/>
          </a:stretch>
        </p:blipFill>
        <p:spPr>
          <a:xfrm>
            <a:off x="0" y="0"/>
            <a:ext cx="32918400" cy="27432000"/>
          </a:xfrm>
          <a:prstGeom prst="rect">
            <a:avLst/>
          </a:prstGeom>
        </p:spPr>
      </p:pic>
      <p:sp>
        <p:nvSpPr>
          <p:cNvPr id="2" name="Title 1"/>
          <p:cNvSpPr>
            <a:spLocks noGrp="1"/>
          </p:cNvSpPr>
          <p:nvPr>
            <p:ph type="ctrTitle"/>
          </p:nvPr>
        </p:nvSpPr>
        <p:spPr>
          <a:xfrm>
            <a:off x="2468880" y="8521702"/>
            <a:ext cx="27980640" cy="5880100"/>
          </a:xfrm>
        </p:spPr>
        <p:txBody>
          <a:bodyPr/>
          <a:lstStyle/>
          <a:p>
            <a:r>
              <a:rPr lang="en-US"/>
              <a:t>Click to edit Master title style</a:t>
            </a:r>
          </a:p>
        </p:txBody>
      </p:sp>
      <p:sp>
        <p:nvSpPr>
          <p:cNvPr id="3" name="Subtitle 2"/>
          <p:cNvSpPr>
            <a:spLocks noGrp="1"/>
          </p:cNvSpPr>
          <p:nvPr>
            <p:ph type="subTitle" idx="1"/>
          </p:nvPr>
        </p:nvSpPr>
        <p:spPr>
          <a:xfrm>
            <a:off x="4937760" y="15544800"/>
            <a:ext cx="23042880" cy="7010400"/>
          </a:xfrm>
        </p:spPr>
        <p:txBody>
          <a:bodyPr/>
          <a:lstStyle>
            <a:lvl1pPr marL="0" indent="0" algn="ctr">
              <a:buNone/>
              <a:defRPr>
                <a:solidFill>
                  <a:schemeClr val="tx1">
                    <a:tint val="75000"/>
                  </a:schemeClr>
                </a:solidFill>
              </a:defRPr>
            </a:lvl1pPr>
            <a:lvl2pPr marL="1724284" indent="0" algn="ctr">
              <a:buNone/>
              <a:defRPr>
                <a:solidFill>
                  <a:schemeClr val="tx1">
                    <a:tint val="75000"/>
                  </a:schemeClr>
                </a:solidFill>
              </a:defRPr>
            </a:lvl2pPr>
            <a:lvl3pPr marL="3448568" indent="0" algn="ctr">
              <a:buNone/>
              <a:defRPr>
                <a:solidFill>
                  <a:schemeClr val="tx1">
                    <a:tint val="75000"/>
                  </a:schemeClr>
                </a:solidFill>
              </a:defRPr>
            </a:lvl3pPr>
            <a:lvl4pPr marL="5172852" indent="0" algn="ctr">
              <a:buNone/>
              <a:defRPr>
                <a:solidFill>
                  <a:schemeClr val="tx1">
                    <a:tint val="75000"/>
                  </a:schemeClr>
                </a:solidFill>
              </a:defRPr>
            </a:lvl4pPr>
            <a:lvl5pPr marL="6897136" indent="0" algn="ctr">
              <a:buNone/>
              <a:defRPr>
                <a:solidFill>
                  <a:schemeClr val="tx1">
                    <a:tint val="75000"/>
                  </a:schemeClr>
                </a:solidFill>
              </a:defRPr>
            </a:lvl5pPr>
            <a:lvl6pPr marL="8621420" indent="0" algn="ctr">
              <a:buNone/>
              <a:defRPr>
                <a:solidFill>
                  <a:schemeClr val="tx1">
                    <a:tint val="75000"/>
                  </a:schemeClr>
                </a:solidFill>
              </a:defRPr>
            </a:lvl6pPr>
            <a:lvl7pPr marL="10345704" indent="0" algn="ctr">
              <a:buNone/>
              <a:defRPr>
                <a:solidFill>
                  <a:schemeClr val="tx1">
                    <a:tint val="75000"/>
                  </a:schemeClr>
                </a:solidFill>
              </a:defRPr>
            </a:lvl7pPr>
            <a:lvl8pPr marL="12069989" indent="0" algn="ctr">
              <a:buNone/>
              <a:defRPr>
                <a:solidFill>
                  <a:schemeClr val="tx1">
                    <a:tint val="75000"/>
                  </a:schemeClr>
                </a:solidFill>
              </a:defRPr>
            </a:lvl8pPr>
            <a:lvl9pPr marL="1379427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402573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21991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919310" y="4394200"/>
            <a:ext cx="26660477" cy="93624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26459" y="4394200"/>
            <a:ext cx="79444213" cy="936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66702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07067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7627602"/>
            <a:ext cx="27980640" cy="5448300"/>
          </a:xfrm>
        </p:spPr>
        <p:txBody>
          <a:bodyPr anchor="t"/>
          <a:lstStyle>
            <a:lvl1pPr algn="l">
              <a:defRPr sz="15100" b="1" cap="all"/>
            </a:lvl1pPr>
          </a:lstStyle>
          <a:p>
            <a:r>
              <a:rPr lang="en-US"/>
              <a:t>Click to edit Master title style</a:t>
            </a:r>
          </a:p>
        </p:txBody>
      </p:sp>
      <p:sp>
        <p:nvSpPr>
          <p:cNvPr id="3" name="Text Placeholder 2"/>
          <p:cNvSpPr>
            <a:spLocks noGrp="1"/>
          </p:cNvSpPr>
          <p:nvPr>
            <p:ph type="body" idx="1"/>
          </p:nvPr>
        </p:nvSpPr>
        <p:spPr>
          <a:xfrm>
            <a:off x="2600327" y="11626854"/>
            <a:ext cx="27980640" cy="6000748"/>
          </a:xfrm>
        </p:spPr>
        <p:txBody>
          <a:bodyPr anchor="b"/>
          <a:lstStyle>
            <a:lvl1pPr marL="0" indent="0">
              <a:buNone/>
              <a:defRPr sz="7500">
                <a:solidFill>
                  <a:schemeClr val="tx1">
                    <a:tint val="75000"/>
                  </a:schemeClr>
                </a:solidFill>
              </a:defRPr>
            </a:lvl1pPr>
            <a:lvl2pPr marL="1724284" indent="0">
              <a:buNone/>
              <a:defRPr sz="6800">
                <a:solidFill>
                  <a:schemeClr val="tx1">
                    <a:tint val="75000"/>
                  </a:schemeClr>
                </a:solidFill>
              </a:defRPr>
            </a:lvl2pPr>
            <a:lvl3pPr marL="3448568" indent="0">
              <a:buNone/>
              <a:defRPr sz="6000">
                <a:solidFill>
                  <a:schemeClr val="tx1">
                    <a:tint val="75000"/>
                  </a:schemeClr>
                </a:solidFill>
              </a:defRPr>
            </a:lvl3pPr>
            <a:lvl4pPr marL="5172852" indent="0">
              <a:buNone/>
              <a:defRPr sz="5300">
                <a:solidFill>
                  <a:schemeClr val="tx1">
                    <a:tint val="75000"/>
                  </a:schemeClr>
                </a:solidFill>
              </a:defRPr>
            </a:lvl4pPr>
            <a:lvl5pPr marL="6897136" indent="0">
              <a:buNone/>
              <a:defRPr sz="5300">
                <a:solidFill>
                  <a:schemeClr val="tx1">
                    <a:tint val="75000"/>
                  </a:schemeClr>
                </a:solidFill>
              </a:defRPr>
            </a:lvl5pPr>
            <a:lvl6pPr marL="8621420" indent="0">
              <a:buNone/>
              <a:defRPr sz="5300">
                <a:solidFill>
                  <a:schemeClr val="tx1">
                    <a:tint val="75000"/>
                  </a:schemeClr>
                </a:solidFill>
              </a:defRPr>
            </a:lvl6pPr>
            <a:lvl7pPr marL="10345704" indent="0">
              <a:buNone/>
              <a:defRPr sz="5300">
                <a:solidFill>
                  <a:schemeClr val="tx1">
                    <a:tint val="75000"/>
                  </a:schemeClr>
                </a:solidFill>
              </a:defRPr>
            </a:lvl7pPr>
            <a:lvl8pPr marL="12069989" indent="0">
              <a:buNone/>
              <a:defRPr sz="5300">
                <a:solidFill>
                  <a:schemeClr val="tx1">
                    <a:tint val="75000"/>
                  </a:schemeClr>
                </a:solidFill>
              </a:defRPr>
            </a:lvl8pPr>
            <a:lvl9pPr marL="13794273" indent="0">
              <a:buNone/>
              <a:defRPr sz="5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ED5131-039D-D244-9C90-71044DEDF966}" type="datetimeFigureOut">
              <a:rPr lang="en-US" smtClean="0"/>
              <a:t>3/5/25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712679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26457" y="25603200"/>
            <a:ext cx="53052343" cy="72415400"/>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527442" y="25603200"/>
            <a:ext cx="53052347" cy="72415400"/>
          </a:xfrm>
        </p:spPr>
        <p:txBody>
          <a:bodyPr/>
          <a:lstStyle>
            <a:lvl1pPr>
              <a:defRPr sz="10600"/>
            </a:lvl1pPr>
            <a:lvl2pPr>
              <a:defRPr sz="9100"/>
            </a:lvl2pPr>
            <a:lvl3pPr>
              <a:defRPr sz="7500"/>
            </a:lvl3pPr>
            <a:lvl4pPr>
              <a:defRPr sz="6800"/>
            </a:lvl4pPr>
            <a:lvl5pPr>
              <a:defRPr sz="6800"/>
            </a:lvl5pPr>
            <a:lvl6pPr>
              <a:defRPr sz="6800"/>
            </a:lvl6pPr>
            <a:lvl7pPr>
              <a:defRPr sz="6800"/>
            </a:lvl7pPr>
            <a:lvl8pPr>
              <a:defRPr sz="6800"/>
            </a:lvl8pPr>
            <a:lvl9pPr>
              <a:defRPr sz="6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93388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098552"/>
            <a:ext cx="29626560" cy="4572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6140452"/>
            <a:ext cx="14544677"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4" name="Content Placeholder 3"/>
          <p:cNvSpPr>
            <a:spLocks noGrp="1"/>
          </p:cNvSpPr>
          <p:nvPr>
            <p:ph sz="half" idx="2"/>
          </p:nvPr>
        </p:nvSpPr>
        <p:spPr>
          <a:xfrm>
            <a:off x="1645920" y="8699500"/>
            <a:ext cx="14544677"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2" y="6140452"/>
            <a:ext cx="14550390" cy="2559048"/>
          </a:xfrm>
        </p:spPr>
        <p:txBody>
          <a:bodyPr anchor="b"/>
          <a:lstStyle>
            <a:lvl1pPr marL="0" indent="0">
              <a:buNone/>
              <a:defRPr sz="9100" b="1"/>
            </a:lvl1pPr>
            <a:lvl2pPr marL="1724284" indent="0">
              <a:buNone/>
              <a:defRPr sz="7500" b="1"/>
            </a:lvl2pPr>
            <a:lvl3pPr marL="3448568" indent="0">
              <a:buNone/>
              <a:defRPr sz="6800" b="1"/>
            </a:lvl3pPr>
            <a:lvl4pPr marL="5172852" indent="0">
              <a:buNone/>
              <a:defRPr sz="6000" b="1"/>
            </a:lvl4pPr>
            <a:lvl5pPr marL="6897136" indent="0">
              <a:buNone/>
              <a:defRPr sz="6000" b="1"/>
            </a:lvl5pPr>
            <a:lvl6pPr marL="8621420" indent="0">
              <a:buNone/>
              <a:defRPr sz="6000" b="1"/>
            </a:lvl6pPr>
            <a:lvl7pPr marL="10345704" indent="0">
              <a:buNone/>
              <a:defRPr sz="6000" b="1"/>
            </a:lvl7pPr>
            <a:lvl8pPr marL="12069989" indent="0">
              <a:buNone/>
              <a:defRPr sz="6000" b="1"/>
            </a:lvl8pPr>
            <a:lvl9pPr marL="13794273" indent="0">
              <a:buNone/>
              <a:defRPr sz="6000" b="1"/>
            </a:lvl9pPr>
          </a:lstStyle>
          <a:p>
            <a:pPr lvl="0"/>
            <a:r>
              <a:rPr lang="en-US"/>
              <a:t>Click to edit Master text styles</a:t>
            </a:r>
          </a:p>
        </p:txBody>
      </p:sp>
      <p:sp>
        <p:nvSpPr>
          <p:cNvPr id="6" name="Content Placeholder 5"/>
          <p:cNvSpPr>
            <a:spLocks noGrp="1"/>
          </p:cNvSpPr>
          <p:nvPr>
            <p:ph sz="quarter" idx="4"/>
          </p:nvPr>
        </p:nvSpPr>
        <p:spPr>
          <a:xfrm>
            <a:off x="16722092" y="8699500"/>
            <a:ext cx="14550390" cy="15805152"/>
          </a:xfrm>
        </p:spPr>
        <p:txBody>
          <a:bodyPr/>
          <a:lstStyle>
            <a:lvl1pPr>
              <a:defRPr sz="9100"/>
            </a:lvl1pPr>
            <a:lvl2pPr>
              <a:defRPr sz="7500"/>
            </a:lvl2pPr>
            <a:lvl3pPr>
              <a:defRPr sz="6800"/>
            </a:lvl3pPr>
            <a:lvl4pPr>
              <a:defRPr sz="6000"/>
            </a:lvl4pPr>
            <a:lvl5pPr>
              <a:defRPr sz="60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ED5131-039D-D244-9C90-71044DEDF966}" type="datetimeFigureOut">
              <a:rPr lang="en-US" smtClean="0"/>
              <a:t>3/5/25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00630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ED5131-039D-D244-9C90-71044DEDF966}" type="datetimeFigureOut">
              <a:rPr lang="en-US" smtClean="0"/>
              <a:t>3/5/25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410453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ED5131-039D-D244-9C90-71044DEDF966}" type="datetimeFigureOut">
              <a:rPr lang="en-US" smtClean="0"/>
              <a:t>3/5/25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2800932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1092200"/>
            <a:ext cx="10829927" cy="4648200"/>
          </a:xfrm>
        </p:spPr>
        <p:txBody>
          <a:bodyPr anchor="b"/>
          <a:lstStyle>
            <a:lvl1pPr algn="l">
              <a:defRPr sz="7500" b="1"/>
            </a:lvl1pPr>
          </a:lstStyle>
          <a:p>
            <a:r>
              <a:rPr lang="en-US"/>
              <a:t>Click to edit Master title style</a:t>
            </a:r>
          </a:p>
        </p:txBody>
      </p:sp>
      <p:sp>
        <p:nvSpPr>
          <p:cNvPr id="3" name="Content Placeholder 2"/>
          <p:cNvSpPr>
            <a:spLocks noGrp="1"/>
          </p:cNvSpPr>
          <p:nvPr>
            <p:ph idx="1"/>
          </p:nvPr>
        </p:nvSpPr>
        <p:spPr>
          <a:xfrm>
            <a:off x="12870180" y="1092202"/>
            <a:ext cx="18402300" cy="23412452"/>
          </a:xfrm>
        </p:spPr>
        <p:txBody>
          <a:bodyPr/>
          <a:lstStyle>
            <a:lvl1pPr>
              <a:defRPr sz="12100"/>
            </a:lvl1pPr>
            <a:lvl2pPr>
              <a:defRPr sz="10600"/>
            </a:lvl2pPr>
            <a:lvl3pPr>
              <a:defRPr sz="9100"/>
            </a:lvl3pPr>
            <a:lvl4pPr>
              <a:defRPr sz="7500"/>
            </a:lvl4pPr>
            <a:lvl5pPr>
              <a:defRPr sz="7500"/>
            </a:lvl5pPr>
            <a:lvl6pPr>
              <a:defRPr sz="7500"/>
            </a:lvl6pPr>
            <a:lvl7pPr>
              <a:defRPr sz="7500"/>
            </a:lvl7pPr>
            <a:lvl8pPr>
              <a:defRPr sz="7500"/>
            </a:lvl8pPr>
            <a:lvl9pPr>
              <a:defRPr sz="7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2" y="5740402"/>
            <a:ext cx="10829927" cy="18764252"/>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95855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9202400"/>
            <a:ext cx="19751040" cy="2266952"/>
          </a:xfrm>
        </p:spPr>
        <p:txBody>
          <a:bodyPr anchor="b"/>
          <a:lstStyle>
            <a:lvl1pPr algn="l">
              <a:defRPr sz="7500" b="1"/>
            </a:lvl1pPr>
          </a:lstStyle>
          <a:p>
            <a:r>
              <a:rPr lang="en-US"/>
              <a:t>Click to edit Master title style</a:t>
            </a:r>
          </a:p>
        </p:txBody>
      </p:sp>
      <p:sp>
        <p:nvSpPr>
          <p:cNvPr id="3" name="Picture Placeholder 2"/>
          <p:cNvSpPr>
            <a:spLocks noGrp="1"/>
          </p:cNvSpPr>
          <p:nvPr>
            <p:ph type="pic" idx="1"/>
          </p:nvPr>
        </p:nvSpPr>
        <p:spPr>
          <a:xfrm>
            <a:off x="6452237" y="2451100"/>
            <a:ext cx="19751040" cy="16459200"/>
          </a:xfrm>
        </p:spPr>
        <p:txBody>
          <a:bodyPr/>
          <a:lstStyle>
            <a:lvl1pPr marL="0" indent="0">
              <a:buNone/>
              <a:defRPr sz="12100"/>
            </a:lvl1pPr>
            <a:lvl2pPr marL="1724284" indent="0">
              <a:buNone/>
              <a:defRPr sz="10600"/>
            </a:lvl2pPr>
            <a:lvl3pPr marL="3448568" indent="0">
              <a:buNone/>
              <a:defRPr sz="9100"/>
            </a:lvl3pPr>
            <a:lvl4pPr marL="5172852" indent="0">
              <a:buNone/>
              <a:defRPr sz="7500"/>
            </a:lvl4pPr>
            <a:lvl5pPr marL="6897136" indent="0">
              <a:buNone/>
              <a:defRPr sz="7500"/>
            </a:lvl5pPr>
            <a:lvl6pPr marL="8621420" indent="0">
              <a:buNone/>
              <a:defRPr sz="7500"/>
            </a:lvl6pPr>
            <a:lvl7pPr marL="10345704" indent="0">
              <a:buNone/>
              <a:defRPr sz="7500"/>
            </a:lvl7pPr>
            <a:lvl8pPr marL="12069989" indent="0">
              <a:buNone/>
              <a:defRPr sz="7500"/>
            </a:lvl8pPr>
            <a:lvl9pPr marL="13794273" indent="0">
              <a:buNone/>
              <a:defRPr sz="7500"/>
            </a:lvl9pPr>
          </a:lstStyle>
          <a:p>
            <a:endParaRPr lang="en-US"/>
          </a:p>
        </p:txBody>
      </p:sp>
      <p:sp>
        <p:nvSpPr>
          <p:cNvPr id="4" name="Text Placeholder 3"/>
          <p:cNvSpPr>
            <a:spLocks noGrp="1"/>
          </p:cNvSpPr>
          <p:nvPr>
            <p:ph type="body" sz="half" idx="2"/>
          </p:nvPr>
        </p:nvSpPr>
        <p:spPr>
          <a:xfrm>
            <a:off x="6452237" y="21469352"/>
            <a:ext cx="19751040" cy="3219448"/>
          </a:xfrm>
        </p:spPr>
        <p:txBody>
          <a:bodyPr/>
          <a:lstStyle>
            <a:lvl1pPr marL="0" indent="0">
              <a:buNone/>
              <a:defRPr sz="5300"/>
            </a:lvl1pPr>
            <a:lvl2pPr marL="1724284" indent="0">
              <a:buNone/>
              <a:defRPr sz="4500"/>
            </a:lvl2pPr>
            <a:lvl3pPr marL="3448568" indent="0">
              <a:buNone/>
              <a:defRPr sz="3800"/>
            </a:lvl3pPr>
            <a:lvl4pPr marL="5172852" indent="0">
              <a:buNone/>
              <a:defRPr sz="3400"/>
            </a:lvl4pPr>
            <a:lvl5pPr marL="6897136" indent="0">
              <a:buNone/>
              <a:defRPr sz="3400"/>
            </a:lvl5pPr>
            <a:lvl6pPr marL="8621420" indent="0">
              <a:buNone/>
              <a:defRPr sz="3400"/>
            </a:lvl6pPr>
            <a:lvl7pPr marL="10345704" indent="0">
              <a:buNone/>
              <a:defRPr sz="3400"/>
            </a:lvl7pPr>
            <a:lvl8pPr marL="12069989" indent="0">
              <a:buNone/>
              <a:defRPr sz="3400"/>
            </a:lvl8pPr>
            <a:lvl9pPr marL="13794273" indent="0">
              <a:buNone/>
              <a:defRPr sz="3400"/>
            </a:lvl9pPr>
          </a:lstStyle>
          <a:p>
            <a:pPr lvl="0"/>
            <a:r>
              <a:rPr lang="en-US"/>
              <a:t>Click to edit Master text styles</a:t>
            </a:r>
          </a:p>
        </p:txBody>
      </p:sp>
      <p:sp>
        <p:nvSpPr>
          <p:cNvPr id="5" name="Date Placeholder 4"/>
          <p:cNvSpPr>
            <a:spLocks noGrp="1"/>
          </p:cNvSpPr>
          <p:nvPr>
            <p:ph type="dt" sz="half" idx="10"/>
          </p:nvPr>
        </p:nvSpPr>
        <p:spPr/>
        <p:txBody>
          <a:bodyPr/>
          <a:lstStyle/>
          <a:p>
            <a:fld id="{4FED5131-039D-D244-9C90-71044DEDF966}" type="datetimeFigureOut">
              <a:rPr lang="en-US" smtClean="0"/>
              <a:t>3/5/25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FC1E9-6F05-A443-8290-CA8B2CB50170}" type="slidenum">
              <a:rPr lang="en-US" smtClean="0"/>
              <a:t>‹#›</a:t>
            </a:fld>
            <a:endParaRPr lang="en-US"/>
          </a:p>
        </p:txBody>
      </p:sp>
    </p:spTree>
    <p:extLst>
      <p:ext uri="{BB962C8B-B14F-4D97-AF65-F5344CB8AC3E}">
        <p14:creationId xmlns:p14="http://schemas.microsoft.com/office/powerpoint/2010/main" val="3173742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098552"/>
            <a:ext cx="29626560" cy="4572000"/>
          </a:xfrm>
          <a:prstGeom prst="rect">
            <a:avLst/>
          </a:prstGeom>
        </p:spPr>
        <p:txBody>
          <a:bodyPr vert="horz" lIns="344857" tIns="172428" rIns="344857" bIns="172428" rtlCol="0" anchor="ctr">
            <a:normAutofit/>
          </a:bodyPr>
          <a:lstStyle/>
          <a:p>
            <a:r>
              <a:rPr lang="en-US" dirty="0"/>
              <a:t>Click to edit Master title style</a:t>
            </a:r>
          </a:p>
        </p:txBody>
      </p:sp>
      <p:sp>
        <p:nvSpPr>
          <p:cNvPr id="3" name="Text Placeholder 2"/>
          <p:cNvSpPr>
            <a:spLocks noGrp="1"/>
          </p:cNvSpPr>
          <p:nvPr>
            <p:ph type="body" idx="1"/>
          </p:nvPr>
        </p:nvSpPr>
        <p:spPr>
          <a:xfrm>
            <a:off x="1645920" y="6400802"/>
            <a:ext cx="29626560" cy="18103852"/>
          </a:xfrm>
          <a:prstGeom prst="rect">
            <a:avLst/>
          </a:prstGeom>
        </p:spPr>
        <p:txBody>
          <a:bodyPr vert="horz" lIns="344857" tIns="172428" rIns="344857" bIns="17242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45920" y="25425402"/>
            <a:ext cx="7680960" cy="1460500"/>
          </a:xfrm>
          <a:prstGeom prst="rect">
            <a:avLst/>
          </a:prstGeom>
        </p:spPr>
        <p:txBody>
          <a:bodyPr vert="horz" lIns="344857" tIns="172428" rIns="344857" bIns="172428" rtlCol="0" anchor="ctr"/>
          <a:lstStyle>
            <a:lvl1pPr algn="l">
              <a:defRPr sz="4500">
                <a:solidFill>
                  <a:schemeClr val="tx1">
                    <a:tint val="75000"/>
                  </a:schemeClr>
                </a:solidFill>
              </a:defRPr>
            </a:lvl1pPr>
          </a:lstStyle>
          <a:p>
            <a:fld id="{4FED5131-039D-D244-9C90-71044DEDF966}" type="datetimeFigureOut">
              <a:rPr lang="en-US" smtClean="0"/>
              <a:t>3/5/25</a:t>
            </a:fld>
            <a:endParaRPr lang="en-US"/>
          </a:p>
        </p:txBody>
      </p:sp>
      <p:sp>
        <p:nvSpPr>
          <p:cNvPr id="5" name="Footer Placeholder 4"/>
          <p:cNvSpPr>
            <a:spLocks noGrp="1"/>
          </p:cNvSpPr>
          <p:nvPr>
            <p:ph type="ftr" sz="quarter" idx="3"/>
          </p:nvPr>
        </p:nvSpPr>
        <p:spPr>
          <a:xfrm>
            <a:off x="11247120" y="25425402"/>
            <a:ext cx="10424160" cy="1460500"/>
          </a:xfrm>
          <a:prstGeom prst="rect">
            <a:avLst/>
          </a:prstGeom>
        </p:spPr>
        <p:txBody>
          <a:bodyPr vert="horz" lIns="344857" tIns="172428" rIns="344857" bIns="172428" rtlCol="0" anchor="ctr"/>
          <a:lstStyle>
            <a:lvl1pPr algn="ctr">
              <a:defRPr sz="4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25425402"/>
            <a:ext cx="7680960" cy="1460500"/>
          </a:xfrm>
          <a:prstGeom prst="rect">
            <a:avLst/>
          </a:prstGeom>
        </p:spPr>
        <p:txBody>
          <a:bodyPr vert="horz" lIns="344857" tIns="172428" rIns="344857" bIns="172428" rtlCol="0" anchor="ctr"/>
          <a:lstStyle>
            <a:lvl1pPr algn="r">
              <a:defRPr sz="4500">
                <a:solidFill>
                  <a:schemeClr val="tx1">
                    <a:tint val="75000"/>
                  </a:schemeClr>
                </a:solidFill>
              </a:defRPr>
            </a:lvl1pPr>
          </a:lstStyle>
          <a:p>
            <a:fld id="{0A4FC1E9-6F05-A443-8290-CA8B2CB50170}" type="slidenum">
              <a:rPr lang="en-US" smtClean="0"/>
              <a:t>‹#›</a:t>
            </a:fld>
            <a:endParaRPr lang="en-US"/>
          </a:p>
        </p:txBody>
      </p:sp>
    </p:spTree>
    <p:extLst>
      <p:ext uri="{BB962C8B-B14F-4D97-AF65-F5344CB8AC3E}">
        <p14:creationId xmlns:p14="http://schemas.microsoft.com/office/powerpoint/2010/main" val="113558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724284" rtl="0" eaLnBrk="1" latinLnBrk="0" hangingPunct="1">
        <a:spcBef>
          <a:spcPct val="0"/>
        </a:spcBef>
        <a:buNone/>
        <a:defRPr sz="16600" kern="1200">
          <a:solidFill>
            <a:schemeClr val="tx1"/>
          </a:solidFill>
          <a:latin typeface="Arial" panose="020B0604020202020204" pitchFamily="34" charset="0"/>
          <a:ea typeface="+mj-ea"/>
          <a:cs typeface="Arial" panose="020B0604020202020204" pitchFamily="34" charset="0"/>
        </a:defRPr>
      </a:lvl1pPr>
    </p:titleStyle>
    <p:bodyStyle>
      <a:lvl1pPr marL="1293213" indent="-1293213" algn="l" defTabSz="1724284" rtl="0" eaLnBrk="1" latinLnBrk="0" hangingPunct="1">
        <a:spcBef>
          <a:spcPct val="20000"/>
        </a:spcBef>
        <a:buFont typeface="Arial"/>
        <a:buChar char="•"/>
        <a:defRPr sz="12100" kern="1200">
          <a:solidFill>
            <a:schemeClr val="tx1"/>
          </a:solidFill>
          <a:latin typeface="Arial" panose="020B0604020202020204" pitchFamily="34" charset="0"/>
          <a:ea typeface="+mn-ea"/>
          <a:cs typeface="Arial" panose="020B0604020202020204" pitchFamily="34" charset="0"/>
        </a:defRPr>
      </a:lvl1pPr>
      <a:lvl2pPr marL="2801962" indent="-1077678" algn="l" defTabSz="1724284" rtl="0" eaLnBrk="1" latinLnBrk="0" hangingPunct="1">
        <a:spcBef>
          <a:spcPct val="20000"/>
        </a:spcBef>
        <a:buFont typeface="Arial"/>
        <a:buChar char="–"/>
        <a:defRPr sz="10600" kern="1200">
          <a:solidFill>
            <a:schemeClr val="tx1"/>
          </a:solidFill>
          <a:latin typeface="Arial" panose="020B0604020202020204" pitchFamily="34" charset="0"/>
          <a:ea typeface="+mn-ea"/>
          <a:cs typeface="Arial" panose="020B0604020202020204" pitchFamily="34" charset="0"/>
        </a:defRPr>
      </a:lvl2pPr>
      <a:lvl3pPr marL="4310710" indent="-862142" algn="l" defTabSz="1724284" rtl="0" eaLnBrk="1" latinLnBrk="0" hangingPunct="1">
        <a:spcBef>
          <a:spcPct val="20000"/>
        </a:spcBef>
        <a:buFont typeface="Arial"/>
        <a:buChar char="•"/>
        <a:defRPr sz="9100" kern="1200">
          <a:solidFill>
            <a:schemeClr val="tx1"/>
          </a:solidFill>
          <a:latin typeface="Arial" panose="020B0604020202020204" pitchFamily="34" charset="0"/>
          <a:ea typeface="+mn-ea"/>
          <a:cs typeface="Arial" panose="020B0604020202020204" pitchFamily="34" charset="0"/>
        </a:defRPr>
      </a:lvl3pPr>
      <a:lvl4pPr marL="6034994" indent="-862142" algn="l" defTabSz="1724284" rtl="0" eaLnBrk="1" latinLnBrk="0" hangingPunct="1">
        <a:spcBef>
          <a:spcPct val="20000"/>
        </a:spcBef>
        <a:buFont typeface="Arial"/>
        <a:buChar char="–"/>
        <a:defRPr sz="7500" kern="1200">
          <a:solidFill>
            <a:schemeClr val="tx1"/>
          </a:solidFill>
          <a:latin typeface="Arial" panose="020B0604020202020204" pitchFamily="34" charset="0"/>
          <a:ea typeface="+mn-ea"/>
          <a:cs typeface="Arial" panose="020B0604020202020204" pitchFamily="34" charset="0"/>
        </a:defRPr>
      </a:lvl4pPr>
      <a:lvl5pPr marL="7759278" indent="-862142" algn="l" defTabSz="1724284" rtl="0" eaLnBrk="1" latinLnBrk="0" hangingPunct="1">
        <a:spcBef>
          <a:spcPct val="20000"/>
        </a:spcBef>
        <a:buFont typeface="Arial"/>
        <a:buChar char="»"/>
        <a:defRPr sz="7500" kern="1200">
          <a:solidFill>
            <a:schemeClr val="tx1"/>
          </a:solidFill>
          <a:latin typeface="Arial" panose="020B0604020202020204" pitchFamily="34" charset="0"/>
          <a:ea typeface="+mn-ea"/>
          <a:cs typeface="Arial" panose="020B0604020202020204" pitchFamily="34" charset="0"/>
        </a:defRPr>
      </a:lvl5pPr>
      <a:lvl6pPr marL="9483562" indent="-862142" algn="l" defTabSz="1724284" rtl="0" eaLnBrk="1" latinLnBrk="0" hangingPunct="1">
        <a:spcBef>
          <a:spcPct val="20000"/>
        </a:spcBef>
        <a:buFont typeface="Arial"/>
        <a:buChar char="•"/>
        <a:defRPr sz="7500" kern="1200">
          <a:solidFill>
            <a:schemeClr val="tx1"/>
          </a:solidFill>
          <a:latin typeface="+mn-lt"/>
          <a:ea typeface="+mn-ea"/>
          <a:cs typeface="+mn-cs"/>
        </a:defRPr>
      </a:lvl6pPr>
      <a:lvl7pPr marL="11207847" indent="-862142" algn="l" defTabSz="1724284" rtl="0" eaLnBrk="1" latinLnBrk="0" hangingPunct="1">
        <a:spcBef>
          <a:spcPct val="20000"/>
        </a:spcBef>
        <a:buFont typeface="Arial"/>
        <a:buChar char="•"/>
        <a:defRPr sz="7500" kern="1200">
          <a:solidFill>
            <a:schemeClr val="tx1"/>
          </a:solidFill>
          <a:latin typeface="+mn-lt"/>
          <a:ea typeface="+mn-ea"/>
          <a:cs typeface="+mn-cs"/>
        </a:defRPr>
      </a:lvl7pPr>
      <a:lvl8pPr marL="12932131" indent="-862142" algn="l" defTabSz="1724284" rtl="0" eaLnBrk="1" latinLnBrk="0" hangingPunct="1">
        <a:spcBef>
          <a:spcPct val="20000"/>
        </a:spcBef>
        <a:buFont typeface="Arial"/>
        <a:buChar char="•"/>
        <a:defRPr sz="7500" kern="1200">
          <a:solidFill>
            <a:schemeClr val="tx1"/>
          </a:solidFill>
          <a:latin typeface="+mn-lt"/>
          <a:ea typeface="+mn-ea"/>
          <a:cs typeface="+mn-cs"/>
        </a:defRPr>
      </a:lvl8pPr>
      <a:lvl9pPr marL="14656415" indent="-862142" algn="l" defTabSz="1724284" rtl="0" eaLnBrk="1" latinLnBrk="0" hangingPunct="1">
        <a:spcBef>
          <a:spcPct val="20000"/>
        </a:spcBef>
        <a:buFont typeface="Arial"/>
        <a:buChar char="•"/>
        <a:defRPr sz="7500" kern="1200">
          <a:solidFill>
            <a:schemeClr val="tx1"/>
          </a:solidFill>
          <a:latin typeface="+mn-lt"/>
          <a:ea typeface="+mn-ea"/>
          <a:cs typeface="+mn-cs"/>
        </a:defRPr>
      </a:lvl9pPr>
    </p:bodyStyle>
    <p:other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microsoft.com/office/2007/relationships/diagramDrawing" Target="../diagrams/drawing1.xml"/><Relationship Id="rId3" Type="http://schemas.openxmlformats.org/officeDocument/2006/relationships/chart" Target="../charts/chart1.xml"/><Relationship Id="rId7" Type="http://schemas.openxmlformats.org/officeDocument/2006/relationships/image" Target="../media/image4.png"/><Relationship Id="rId12"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chart" Target="../charts/chart3.xml"/><Relationship Id="rId11" Type="http://schemas.openxmlformats.org/officeDocument/2006/relationships/diagramQuickStyle" Target="../diagrams/quickStyle1.xml"/><Relationship Id="rId5" Type="http://schemas.openxmlformats.org/officeDocument/2006/relationships/chart" Target="../charts/chart2.xml"/><Relationship Id="rId10" Type="http://schemas.openxmlformats.org/officeDocument/2006/relationships/diagramLayout" Target="../diagrams/layout1.xml"/><Relationship Id="rId4" Type="http://schemas.openxmlformats.org/officeDocument/2006/relationships/image" Target="../media/image3.png"/><Relationship Id="rId9"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Rectangle 5"/>
          <p:cNvSpPr>
            <a:spLocks noChangeArrowheads="1"/>
          </p:cNvSpPr>
          <p:nvPr/>
        </p:nvSpPr>
        <p:spPr bwMode="auto">
          <a:xfrm>
            <a:off x="946152" y="1550523"/>
            <a:ext cx="24332239" cy="29852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7700" dirty="0">
                <a:solidFill>
                  <a:srgbClr val="FFFFFF"/>
                </a:solidFill>
                <a:latin typeface="Arial" panose="020B0604020202020204" pitchFamily="34" charset="0"/>
                <a:ea typeface="Arial" charset="0"/>
                <a:cs typeface="Arial" panose="020B0604020202020204" pitchFamily="34" charset="0"/>
              </a:rPr>
              <a:t>ACADEMIC RESEARCH POSTER TEMPLATE</a:t>
            </a:r>
          </a:p>
          <a:p>
            <a:pPr>
              <a:spcBef>
                <a:spcPts val="600"/>
              </a:spcBef>
              <a:spcAft>
                <a:spcPts val="1800"/>
              </a:spcAft>
              <a:defRPr/>
            </a:pPr>
            <a:r>
              <a:rPr lang="en-US" altLang="en-US" sz="4400" dirty="0">
                <a:solidFill>
                  <a:srgbClr val="FFFFFF"/>
                </a:solidFill>
                <a:latin typeface="Arial" panose="020B0604020202020204" pitchFamily="34" charset="0"/>
                <a:ea typeface="Arial" charset="0"/>
                <a:cs typeface="Arial" panose="020B0604020202020204" pitchFamily="34" charset="0"/>
              </a:rPr>
              <a:t>Subtitle for Academic Research Poster (36x30 inches)</a:t>
            </a:r>
          </a:p>
          <a:p>
            <a:pPr>
              <a:spcBef>
                <a:spcPts val="1800"/>
              </a:spcBef>
              <a:defRPr/>
            </a:pPr>
            <a:r>
              <a:rPr lang="en-US" altLang="en-US" sz="3200" dirty="0">
                <a:solidFill>
                  <a:srgbClr val="FFFFFF"/>
                </a:solidFill>
                <a:latin typeface="Arial" panose="020B0604020202020204" pitchFamily="34" charset="0"/>
                <a:ea typeface="Arial" charset="0"/>
                <a:cs typeface="Arial" panose="020B0604020202020204" pitchFamily="34" charset="0"/>
              </a:rPr>
              <a:t>Your names and the names of the people who contributed to this presentation</a:t>
            </a:r>
          </a:p>
        </p:txBody>
      </p:sp>
      <p:cxnSp>
        <p:nvCxnSpPr>
          <p:cNvPr id="5" name="Straight Connector 4"/>
          <p:cNvCxnSpPr/>
          <p:nvPr/>
        </p:nvCxnSpPr>
        <p:spPr bwMode="auto">
          <a:xfrm>
            <a:off x="946150" y="12804727"/>
            <a:ext cx="9784080" cy="0"/>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7" name="Chart 4"/>
          <p:cNvGraphicFramePr>
            <a:graphicFrameLocks/>
          </p:cNvGraphicFramePr>
          <p:nvPr>
            <p:extLst>
              <p:ext uri="{D42A27DB-BD31-4B8C-83A1-F6EECF244321}">
                <p14:modId xmlns:p14="http://schemas.microsoft.com/office/powerpoint/2010/main" val="4036051612"/>
              </p:ext>
            </p:extLst>
          </p:nvPr>
        </p:nvGraphicFramePr>
        <p:xfrm>
          <a:off x="11257057" y="13627406"/>
          <a:ext cx="6554233" cy="5284523"/>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17372342" y="15536214"/>
            <a:ext cx="2962275" cy="1619250"/>
          </a:xfrm>
          <a:prstGeom prst="rect">
            <a:avLst/>
          </a:prstGeom>
          <a:solidFill>
            <a:srgbClr val="00A69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Freeform 8"/>
          <p:cNvSpPr/>
          <p:nvPr/>
        </p:nvSpPr>
        <p:spPr>
          <a:xfrm>
            <a:off x="17543792" y="15753702"/>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 name="Freeform 9"/>
          <p:cNvSpPr/>
          <p:nvPr/>
        </p:nvSpPr>
        <p:spPr>
          <a:xfrm rot="10800000">
            <a:off x="19867892" y="15771164"/>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 name="TextBox 64"/>
          <p:cNvSpPr txBox="1">
            <a:spLocks noChangeArrowheads="1"/>
          </p:cNvSpPr>
          <p:nvPr/>
        </p:nvSpPr>
        <p:spPr bwMode="auto">
          <a:xfrm>
            <a:off x="17799380" y="15844188"/>
            <a:ext cx="2203120"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 neque dignissim, and in aliquet nisl et umis.</a:t>
            </a:r>
          </a:p>
        </p:txBody>
      </p:sp>
      <p:sp>
        <p:nvSpPr>
          <p:cNvPr id="12" name="Arc 11"/>
          <p:cNvSpPr/>
          <p:nvPr/>
        </p:nvSpPr>
        <p:spPr>
          <a:xfrm rot="16200000">
            <a:off x="15757414" y="14812754"/>
            <a:ext cx="2157413"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583016" y="13900534"/>
            <a:ext cx="707508" cy="707509"/>
          </a:xfrm>
          <a:prstGeom prst="rect">
            <a:avLst/>
          </a:prstGeom>
        </p:spPr>
      </p:pic>
      <p:graphicFrame>
        <p:nvGraphicFramePr>
          <p:cNvPr id="14" name="Chart 4"/>
          <p:cNvGraphicFramePr>
            <a:graphicFrameLocks/>
          </p:cNvGraphicFramePr>
          <p:nvPr>
            <p:extLst>
              <p:ext uri="{D42A27DB-BD31-4B8C-83A1-F6EECF244321}">
                <p14:modId xmlns:p14="http://schemas.microsoft.com/office/powerpoint/2010/main" val="2782070330"/>
              </p:ext>
            </p:extLst>
          </p:nvPr>
        </p:nvGraphicFramePr>
        <p:xfrm>
          <a:off x="16469341" y="19499588"/>
          <a:ext cx="5134664" cy="494359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4"/>
          <p:cNvGraphicFramePr>
            <a:graphicFrameLocks/>
          </p:cNvGraphicFramePr>
          <p:nvPr>
            <p:extLst>
              <p:ext uri="{D42A27DB-BD31-4B8C-83A1-F6EECF244321}">
                <p14:modId xmlns:p14="http://schemas.microsoft.com/office/powerpoint/2010/main" val="3847725882"/>
              </p:ext>
            </p:extLst>
          </p:nvPr>
        </p:nvGraphicFramePr>
        <p:xfrm>
          <a:off x="11244976" y="19499588"/>
          <a:ext cx="5134664" cy="4943590"/>
        </p:xfrm>
        <a:graphic>
          <a:graphicData uri="http://schemas.openxmlformats.org/drawingml/2006/chart">
            <c:chart xmlns:c="http://schemas.openxmlformats.org/drawingml/2006/chart" xmlns:r="http://schemas.openxmlformats.org/officeDocument/2006/relationships" r:id="rId6"/>
          </a:graphicData>
        </a:graphic>
      </p:graphicFrame>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583016" y="19899659"/>
            <a:ext cx="707508" cy="707509"/>
          </a:xfrm>
          <a:prstGeom prst="rect">
            <a:avLst/>
          </a:prstGeom>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732836" y="19956809"/>
            <a:ext cx="707508" cy="707509"/>
          </a:xfrm>
          <a:prstGeom prst="rect">
            <a:avLst/>
          </a:prstGeom>
        </p:spPr>
      </p:pic>
      <p:cxnSp>
        <p:nvCxnSpPr>
          <p:cNvPr id="18" name="Straight Connector 17"/>
          <p:cNvCxnSpPr/>
          <p:nvPr/>
        </p:nvCxnSpPr>
        <p:spPr bwMode="auto">
          <a:xfrm>
            <a:off x="11544300" y="19328136"/>
            <a:ext cx="9784080" cy="0"/>
          </a:xfrm>
          <a:prstGeom prst="line">
            <a:avLst/>
          </a:prstGeom>
          <a:noFill/>
          <a:ln w="25400" cap="flat" cmpd="sng" algn="ctr">
            <a:solidFill>
              <a:schemeClr val="tx1"/>
            </a:solidFill>
            <a:prstDash val="dash"/>
            <a:round/>
            <a:headEnd type="none" w="med" len="med"/>
            <a:tailEnd type="none" w="med" len="med"/>
          </a:ln>
          <a:effectLst/>
        </p:spPr>
      </p:cxnSp>
      <p:cxnSp>
        <p:nvCxnSpPr>
          <p:cNvPr id="19" name="Straight Connector 18"/>
          <p:cNvCxnSpPr/>
          <p:nvPr/>
        </p:nvCxnSpPr>
        <p:spPr bwMode="auto">
          <a:xfrm>
            <a:off x="16526491" y="19732324"/>
            <a:ext cx="0" cy="4466253"/>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26" name="Picture Placeholder 11"/>
          <p:cNvGraphicFramePr>
            <a:graphicFrameLocks/>
          </p:cNvGraphicFramePr>
          <p:nvPr>
            <p:extLst>
              <p:ext uri="{D42A27DB-BD31-4B8C-83A1-F6EECF244321}">
                <p14:modId xmlns:p14="http://schemas.microsoft.com/office/powerpoint/2010/main" val="2681961911"/>
              </p:ext>
            </p:extLst>
          </p:nvPr>
        </p:nvGraphicFramePr>
        <p:xfrm>
          <a:off x="22586979" y="10025945"/>
          <a:ext cx="6976172" cy="53055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27" name="TextBox 26"/>
          <p:cNvSpPr txBox="1"/>
          <p:nvPr/>
        </p:nvSpPr>
        <p:spPr>
          <a:xfrm>
            <a:off x="22343714" y="15732361"/>
            <a:ext cx="9791700" cy="1835545"/>
          </a:xfrm>
          <a:prstGeom prst="rect">
            <a:avLst/>
          </a:prstGeom>
          <a:solidFill>
            <a:schemeClr val="bg1">
              <a:alpha val="42000"/>
            </a:schemeClr>
          </a:solidFill>
        </p:spPr>
        <p:txBody>
          <a:bodyPr wrap="square">
            <a:spAutoFit/>
          </a:bodyPr>
          <a:lstStyle/>
          <a:p>
            <a:pPr>
              <a:lnSpc>
                <a:spcPts val="4600"/>
              </a:lnSpc>
              <a:spcBef>
                <a:spcPts val="0"/>
              </a:spcBef>
              <a:defRPr/>
            </a:pPr>
            <a:r>
              <a:rPr lang="en-US" sz="26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a:t>
            </a:r>
          </a:p>
        </p:txBody>
      </p:sp>
      <p:sp>
        <p:nvSpPr>
          <p:cNvPr id="28" name="Freeform 27"/>
          <p:cNvSpPr/>
          <p:nvPr/>
        </p:nvSpPr>
        <p:spPr>
          <a:xfrm>
            <a:off x="28683648" y="11884119"/>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9" name="Freeform 28"/>
          <p:cNvSpPr/>
          <p:nvPr/>
        </p:nvSpPr>
        <p:spPr>
          <a:xfrm rot="10800000">
            <a:off x="31141562" y="11883325"/>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0" name="TextBox 29"/>
          <p:cNvSpPr txBox="1"/>
          <p:nvPr/>
        </p:nvSpPr>
        <p:spPr>
          <a:xfrm>
            <a:off x="28947406" y="11990636"/>
            <a:ext cx="2194155" cy="923330"/>
          </a:xfrm>
          <a:prstGeom prst="rect">
            <a:avLst/>
          </a:prstGeom>
          <a:noFill/>
        </p:spPr>
        <p:txBody>
          <a:bodyPr wrap="square">
            <a:spAutoFit/>
          </a:bodyPr>
          <a:lstStyle/>
          <a:p>
            <a:pPr>
              <a:defRPr/>
            </a:pPr>
            <a:r>
              <a:rPr lang="en-US" sz="1800" b="1" dirty="0">
                <a:solidFill>
                  <a:schemeClr val="accent3"/>
                </a:solidFill>
                <a:latin typeface="Arial" charset="0"/>
                <a:ea typeface="Arial" charset="0"/>
                <a:cs typeface="Arial" charset="0"/>
              </a:rPr>
              <a:t>Series: </a:t>
            </a:r>
            <a:r>
              <a:rPr lang="en-US" sz="1800" dirty="0">
                <a:solidFill>
                  <a:schemeClr val="accent3"/>
                </a:solidFill>
                <a:latin typeface="Arial" charset="0"/>
                <a:ea typeface="Arial" charset="0"/>
                <a:cs typeface="Arial" charset="0"/>
              </a:rPr>
              <a:t>in et neque dignissim, and in aliquet nisl et umis.</a:t>
            </a:r>
          </a:p>
        </p:txBody>
      </p:sp>
      <p:sp>
        <p:nvSpPr>
          <p:cNvPr id="31" name="Arc 30"/>
          <p:cNvSpPr/>
          <p:nvPr/>
        </p:nvSpPr>
        <p:spPr>
          <a:xfrm rot="16200000">
            <a:off x="27381873" y="11334880"/>
            <a:ext cx="1968501"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cxnSp>
        <p:nvCxnSpPr>
          <p:cNvPr id="32" name="Straight Connector 31"/>
          <p:cNvCxnSpPr/>
          <p:nvPr/>
        </p:nvCxnSpPr>
        <p:spPr bwMode="auto">
          <a:xfrm>
            <a:off x="22339300" y="18187436"/>
            <a:ext cx="9207500" cy="0"/>
          </a:xfrm>
          <a:prstGeom prst="line">
            <a:avLst/>
          </a:prstGeom>
          <a:noFill/>
          <a:ln w="25400" cap="flat" cmpd="sng" algn="ctr">
            <a:solidFill>
              <a:schemeClr val="tx1"/>
            </a:solidFill>
            <a:prstDash val="dash"/>
            <a:round/>
            <a:headEnd type="none" w="med" len="med"/>
            <a:tailEnd type="none" w="med" len="med"/>
          </a:ln>
          <a:effectLst/>
        </p:spPr>
      </p:cxnSp>
      <p:sp>
        <p:nvSpPr>
          <p:cNvPr id="74" name="TextBox 73"/>
          <p:cNvSpPr txBox="1"/>
          <p:nvPr/>
        </p:nvSpPr>
        <p:spPr>
          <a:xfrm>
            <a:off x="837454" y="22583637"/>
            <a:ext cx="9829800" cy="1835545"/>
          </a:xfrm>
          <a:prstGeom prst="rect">
            <a:avLst/>
          </a:prstGeom>
          <a:solidFill>
            <a:schemeClr val="bg1">
              <a:alpha val="42000"/>
            </a:schemeClr>
          </a:solidFill>
        </p:spPr>
        <p:txBody>
          <a:bodyPr>
            <a:spAutoFit/>
          </a:bodyPr>
          <a:lstStyle/>
          <a:p>
            <a:pPr>
              <a:lnSpc>
                <a:spcPts val="4600"/>
              </a:lnSpc>
              <a:spcBef>
                <a:spcPts val="0"/>
              </a:spcBef>
              <a:defRPr/>
            </a:pPr>
            <a:r>
              <a:rPr lang="en-US" sz="2600" b="1" dirty="0">
                <a:solidFill>
                  <a:schemeClr val="tx2"/>
                </a:solidFill>
                <a:latin typeface="Arial" charset="0"/>
                <a:ea typeface="Arial" charset="0"/>
                <a:cs typeface="Arial" charset="0"/>
              </a:rPr>
              <a:t>MAURIS ORCI MI VARIUS ID DIAM</a:t>
            </a:r>
            <a:br>
              <a:rPr lang="en-US" sz="2800" dirty="0">
                <a:solidFill>
                  <a:schemeClr val="bg2">
                    <a:lumMod val="50000"/>
                  </a:schemeClr>
                </a:solidFill>
                <a:latin typeface="Arial" charset="0"/>
                <a:ea typeface="Arial" charset="0"/>
                <a:cs typeface="Arial" charset="0"/>
              </a:rPr>
            </a:br>
            <a:r>
              <a:rPr lang="en-US" sz="2800" dirty="0">
                <a:latin typeface="Arial" charset="0"/>
                <a:ea typeface="Arial" charset="0"/>
                <a:cs typeface="Arial" charset="0"/>
              </a:rPr>
              <a:t>Egestas auctor enim. Praesent ut massa nibh. Duis purus neque, facilisis cursus ultrices vel, ullamcorper ac augue.</a:t>
            </a:r>
          </a:p>
        </p:txBody>
      </p:sp>
      <p:cxnSp>
        <p:nvCxnSpPr>
          <p:cNvPr id="75" name="Straight Connector 74"/>
          <p:cNvCxnSpPr/>
          <p:nvPr/>
        </p:nvCxnSpPr>
        <p:spPr bwMode="auto">
          <a:xfrm>
            <a:off x="786654" y="22132642"/>
            <a:ext cx="9706610" cy="0"/>
          </a:xfrm>
          <a:prstGeom prst="line">
            <a:avLst/>
          </a:prstGeom>
          <a:noFill/>
          <a:ln w="25400" cap="flat" cmpd="sng" algn="ctr">
            <a:solidFill>
              <a:schemeClr val="tx1"/>
            </a:solidFill>
            <a:prstDash val="dash"/>
            <a:round/>
            <a:headEnd type="none" w="med" len="med"/>
            <a:tailEnd type="none" w="med" len="med"/>
          </a:ln>
          <a:effectLst/>
        </p:spPr>
      </p:cxnSp>
      <p:sp>
        <p:nvSpPr>
          <p:cNvPr id="76" name="Rectangle 75"/>
          <p:cNvSpPr/>
          <p:nvPr/>
        </p:nvSpPr>
        <p:spPr>
          <a:xfrm>
            <a:off x="21733301" y="25342628"/>
            <a:ext cx="10575501" cy="1496101"/>
          </a:xfrm>
          <a:prstGeom prst="rect">
            <a:avLst/>
          </a:prstGeom>
        </p:spPr>
        <p:txBody>
          <a:bodyPr wrap="square">
            <a:noAutofit/>
          </a:bodyPr>
          <a:lstStyle/>
          <a:p>
            <a:pPr>
              <a:spcAft>
                <a:spcPts val="400"/>
              </a:spcAft>
              <a:defRPr/>
            </a:pPr>
            <a:r>
              <a:rPr lang="en-US" altLang="en-US" sz="2800" dirty="0">
                <a:solidFill>
                  <a:schemeClr val="bg1"/>
                </a:solidFill>
                <a:latin typeface="Arial" panose="020B0604020202020204" pitchFamily="34" charset="0"/>
                <a:ea typeface="Arial" charset="0"/>
                <a:cs typeface="Arial" panose="020B0604020202020204" pitchFamily="34" charset="0"/>
              </a:rPr>
              <a:t>Department name goes here </a:t>
            </a:r>
            <a:br>
              <a:rPr lang="en-US" altLang="en-US" sz="2800" dirty="0">
                <a:solidFill>
                  <a:schemeClr val="bg1"/>
                </a:solidFill>
                <a:latin typeface="Arial" panose="020B0604020202020204" pitchFamily="34" charset="0"/>
                <a:ea typeface="Arial" charset="0"/>
                <a:cs typeface="Arial" panose="020B0604020202020204" pitchFamily="34" charset="0"/>
              </a:rPr>
            </a:br>
            <a:r>
              <a:rPr lang="en-US" altLang="en-US" sz="2800" dirty="0">
                <a:solidFill>
                  <a:schemeClr val="bg1"/>
                </a:solidFill>
                <a:latin typeface="Arial" panose="020B0604020202020204" pitchFamily="34" charset="0"/>
                <a:ea typeface="Arial" charset="0"/>
                <a:cs typeface="Arial" panose="020B0604020202020204" pitchFamily="34" charset="0"/>
              </a:rPr>
              <a:t>School of Management</a:t>
            </a:r>
          </a:p>
          <a:p>
            <a:pPr>
              <a:spcAft>
                <a:spcPts val="80"/>
              </a:spcAft>
              <a:defRPr/>
            </a:pPr>
            <a:r>
              <a:rPr lang="en-US" sz="3400" b="1" dirty="0" err="1">
                <a:solidFill>
                  <a:schemeClr val="bg1"/>
                </a:solidFill>
                <a:latin typeface="Arial" panose="020B0604020202020204" pitchFamily="34" charset="0"/>
                <a:cs typeface="Arial" panose="020B0604020202020204" pitchFamily="34" charset="0"/>
              </a:rPr>
              <a:t>management.buffalo.edu</a:t>
            </a:r>
            <a:endParaRPr lang="en-US" sz="3400" b="1" dirty="0">
              <a:solidFill>
                <a:schemeClr val="bg1"/>
              </a:solidFill>
              <a:latin typeface="Arial" panose="020B0604020202020204" pitchFamily="34" charset="0"/>
              <a:cs typeface="Arial" panose="020B0604020202020204" pitchFamily="34" charset="0"/>
            </a:endParaRPr>
          </a:p>
          <a:p>
            <a:pPr>
              <a:spcAft>
                <a:spcPts val="80"/>
              </a:spcAft>
              <a:defRPr/>
            </a:pPr>
            <a:endParaRPr lang="en-US" altLang="en-US" sz="2800" dirty="0">
              <a:solidFill>
                <a:schemeClr val="bg1"/>
              </a:solidFill>
              <a:latin typeface="Arial" panose="020B0604020202020204" pitchFamily="34" charset="0"/>
              <a:ea typeface="Arial" charset="0"/>
              <a:cs typeface="Arial" panose="020B0604020202020204" pitchFamily="34" charset="0"/>
            </a:endParaRPr>
          </a:p>
        </p:txBody>
      </p:sp>
      <p:sp>
        <p:nvSpPr>
          <p:cNvPr id="77" name="TextBox 3"/>
          <p:cNvSpPr txBox="1">
            <a:spLocks noChangeArrowheads="1"/>
          </p:cNvSpPr>
          <p:nvPr/>
        </p:nvSpPr>
        <p:spPr bwMode="auto">
          <a:xfrm>
            <a:off x="974090" y="6432446"/>
            <a:ext cx="9829800" cy="5840915"/>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Arial" panose="020B0604020202020204" pitchFamily="34" charset="0"/>
                <a:cs typeface="Arial" panose="020B0604020202020204" pitchFamily="34" charset="0"/>
              </a:rPr>
              <a:t>Introduction</a:t>
            </a:r>
          </a:p>
          <a:p>
            <a:pPr>
              <a:lnSpc>
                <a:spcPts val="5600"/>
              </a:lnSpc>
              <a:spcBef>
                <a:spcPts val="0"/>
              </a:spcBef>
            </a:pPr>
            <a:r>
              <a:rPr lang="en-US" altLang="en-US" sz="3800" dirty="0">
                <a:latin typeface="Arial" charset="0"/>
                <a:ea typeface="Arial"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sp>
        <p:nvSpPr>
          <p:cNvPr id="78" name="TextBox 77"/>
          <p:cNvSpPr txBox="1"/>
          <p:nvPr/>
        </p:nvSpPr>
        <p:spPr>
          <a:xfrm>
            <a:off x="974090" y="13479861"/>
            <a:ext cx="9829800" cy="824242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Methods</a:t>
            </a:r>
          </a:p>
          <a:p>
            <a:pPr>
              <a:lnSpc>
                <a:spcPts val="4600"/>
              </a:lnSpc>
              <a:spcBef>
                <a:spcPts val="0"/>
              </a:spcBef>
              <a:spcAft>
                <a:spcPts val="10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a:t>
            </a:r>
          </a:p>
          <a:p>
            <a:pPr>
              <a:spcBef>
                <a:spcPts val="1200"/>
              </a:spcBef>
              <a:spcAft>
                <a:spcPts val="800"/>
              </a:spcAft>
              <a:defRPr/>
            </a:pPr>
            <a:r>
              <a:rPr lang="en-US" sz="2800" b="1" dirty="0">
                <a:solidFill>
                  <a:schemeClr val="tx2"/>
                </a:solidFill>
                <a:latin typeface="Arial" charset="0"/>
                <a:ea typeface="Arial" charset="0"/>
                <a:cs typeface="Arial" charset="0"/>
              </a:rPr>
              <a:t>MAURIS ORCI VARIUS ID 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br>
              <a:rPr lang="en-US" sz="2800" dirty="0">
                <a:latin typeface="Arial" charset="0"/>
                <a:ea typeface="Arial" charset="0"/>
                <a:cs typeface="Arial" charset="0"/>
              </a:rPr>
            </a:br>
            <a:r>
              <a:rPr lang="en-US" sz="2800" dirty="0">
                <a:latin typeface="Arial" charset="0"/>
                <a:ea typeface="Arial" charset="0"/>
                <a:cs typeface="Arial" charset="0"/>
              </a:rPr>
              <a:t>ut in pulvinar urna in eros posuere.</a:t>
            </a:r>
          </a:p>
          <a:p>
            <a:pPr>
              <a:lnSpc>
                <a:spcPts val="4600"/>
              </a:lnSpc>
              <a:spcBef>
                <a:spcPts val="0"/>
              </a:spcBef>
              <a:buClr>
                <a:schemeClr val="tx2"/>
              </a:buClr>
              <a:buSzPct val="125000"/>
              <a:defRPr/>
            </a:pPr>
            <a:r>
              <a:rPr lang="en-US" sz="2800" b="1" dirty="0">
                <a:solidFill>
                  <a:schemeClr val="tx2"/>
                </a:solidFill>
                <a:latin typeface="Arial" charset="0"/>
                <a:ea typeface="Arial" charset="0"/>
                <a:cs typeface="Arial" charset="0"/>
              </a:rPr>
              <a:t>EUISMOD JUSTO VITAE PURUS</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Finibus quam tempor, vitae consectetur.</a:t>
            </a:r>
          </a:p>
        </p:txBody>
      </p:sp>
      <p:sp>
        <p:nvSpPr>
          <p:cNvPr id="79" name="TextBox 78"/>
          <p:cNvSpPr txBox="1"/>
          <p:nvPr/>
        </p:nvSpPr>
        <p:spPr>
          <a:xfrm>
            <a:off x="11544066" y="6432445"/>
            <a:ext cx="9829800" cy="673432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Data Analysis </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a:t>
            </a:r>
            <a:r>
              <a:rPr lang="en-US" sz="2800" dirty="0">
                <a:solidFill>
                  <a:schemeClr val="tx2"/>
                </a:solidFill>
                <a:latin typeface="Arial" charset="0"/>
                <a:ea typeface="Arial" charset="0"/>
                <a:cs typeface="Arial" charset="0"/>
              </a:rPr>
              <a:t>[See Figure A]</a:t>
            </a:r>
            <a:r>
              <a:rPr lang="en-US" sz="2800" dirty="0">
                <a:latin typeface="Arial" charset="0"/>
                <a:ea typeface="Arial" charset="0"/>
                <a:cs typeface="Arial" charset="0"/>
              </a:rPr>
              <a:t>. Done:</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dui.</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 pulvinar urna in eros posuere. </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in elementum orci dignissim. Proin semper ipsum</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a:t>
            </a:r>
          </a:p>
        </p:txBody>
      </p:sp>
      <p:sp>
        <p:nvSpPr>
          <p:cNvPr id="80" name="TextBox 79"/>
          <p:cNvSpPr txBox="1"/>
          <p:nvPr/>
        </p:nvSpPr>
        <p:spPr>
          <a:xfrm>
            <a:off x="22343714" y="6432445"/>
            <a:ext cx="9784080" cy="316924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Results</a:t>
            </a:r>
          </a:p>
          <a:p>
            <a:pPr>
              <a:lnSpc>
                <a:spcPts val="4600"/>
              </a:lnSpc>
              <a:spcBef>
                <a:spcPts val="0"/>
              </a:spcBef>
              <a:spcAft>
                <a:spcPts val="18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 tristique quis augue.</a:t>
            </a:r>
          </a:p>
        </p:txBody>
      </p:sp>
      <p:sp>
        <p:nvSpPr>
          <p:cNvPr id="81" name="TextBox 80"/>
          <p:cNvSpPr txBox="1"/>
          <p:nvPr/>
        </p:nvSpPr>
        <p:spPr>
          <a:xfrm>
            <a:off x="22343714" y="18723836"/>
            <a:ext cx="9406286" cy="5797356"/>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Arial" panose="020B0604020202020204" pitchFamily="34" charset="0"/>
                <a:cs typeface="Arial" panose="020B0604020202020204" pitchFamily="34" charset="0"/>
              </a:rPr>
              <a:t>Conclusion</a:t>
            </a:r>
          </a:p>
          <a:p>
            <a:pPr>
              <a:lnSpc>
                <a:spcPts val="4600"/>
              </a:lnSpc>
              <a:spcBef>
                <a:spcPts val="0"/>
              </a:spcBef>
              <a:spcAft>
                <a:spcPts val="1200"/>
              </a:spcAft>
              <a:defRPr/>
            </a:pPr>
            <a:r>
              <a:rPr lang="en-US" sz="2800" dirty="0">
                <a:latin typeface="Arial" charset="0"/>
                <a:ea typeface="Arial" charset="0"/>
                <a:cs typeface="Arial" charset="0"/>
              </a:rPr>
              <a:t>Mauris orci mi, varius id diam id, egestas auctor enim. Praesent ut massa nibh. Duis purus neque, facilisis cursus ultrices vel, ullamcorper ac augue. Donec semper lorem:</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Sed Risus Nibh: </a:t>
            </a:r>
            <a:r>
              <a:rPr lang="en-US" sz="2800" dirty="0">
                <a:latin typeface="Arial" charset="0"/>
                <a:ea typeface="Arial" charset="0"/>
                <a:cs typeface="Arial" charset="0"/>
              </a:rPr>
              <a:t>CiIn nisl quam, aliquet sed nibh sitamet, faucibus placerat dui augue scelerisque. </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Accumsan Nulla: </a:t>
            </a:r>
            <a:r>
              <a:rPr lang="en-US" sz="2800" dirty="0">
                <a:latin typeface="Arial" charset="0"/>
                <a:ea typeface="Arial" charset="0"/>
                <a:cs typeface="Arial" charset="0"/>
              </a:rPr>
              <a:t>Fusce quis augue urna scelerisque, luctus rum sed, ut dolor in </a:t>
            </a:r>
            <a:r>
              <a:rPr lang="en-US" sz="2800" dirty="0" err="1">
                <a:latin typeface="Arial" charset="0"/>
                <a:ea typeface="Arial" charset="0"/>
                <a:cs typeface="Arial" charset="0"/>
              </a:rPr>
              <a:t>pulvinar</a:t>
            </a:r>
            <a:r>
              <a:rPr lang="en-US" sz="2800" dirty="0">
                <a:latin typeface="Arial" charset="0"/>
                <a:ea typeface="Arial" charset="0"/>
                <a:cs typeface="Arial" charset="0"/>
              </a:rPr>
              <a:t> in</a:t>
            </a:r>
          </a:p>
        </p:txBody>
      </p:sp>
    </p:spTree>
    <p:extLst>
      <p:ext uri="{BB962C8B-B14F-4D97-AF65-F5344CB8AC3E}">
        <p14:creationId xmlns:p14="http://schemas.microsoft.com/office/powerpoint/2010/main" val="31010161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516</Words>
  <Application>Microsoft Macintosh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UB School of Management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Manne</dc:creator>
  <cp:lastModifiedBy>Kevin Manne</cp:lastModifiedBy>
  <cp:revision>10</cp:revision>
  <dcterms:created xsi:type="dcterms:W3CDTF">2019-01-16T20:10:35Z</dcterms:created>
  <dcterms:modified xsi:type="dcterms:W3CDTF">2025-03-05T14:16:49Z</dcterms:modified>
</cp:coreProperties>
</file>