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27"/>
    <p:restoredTop sz="95827"/>
  </p:normalViewPr>
  <p:slideViewPr>
    <p:cSldViewPr snapToGrid="0" snapToObjects="1">
      <p:cViewPr varScale="1">
        <p:scale>
          <a:sx n="126" d="100"/>
          <a:sy n="126" d="100"/>
        </p:scale>
        <p:origin x="-328" y="-104"/>
      </p:cViewPr>
      <p:guideLst>
        <p:guide orient="horz" pos="2160"/>
        <p:guide pos="3840"/>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sz="2400" b="0" dirty="0" smtClean="0">
                <a:solidFill>
                  <a:srgbClr val="828383"/>
                </a:solidFill>
                <a:latin typeface="Arial" charset="0"/>
                <a:ea typeface="Arial" charset="0"/>
                <a:cs typeface="Arial" charset="0"/>
              </a:rPr>
              <a:t>Data</a:t>
            </a:r>
            <a:r>
              <a:rPr lang="en-US" sz="2400" b="0" baseline="0" dirty="0" smtClean="0">
                <a:solidFill>
                  <a:srgbClr val="828383"/>
                </a:solidFill>
                <a:latin typeface="Arial" charset="0"/>
                <a:ea typeface="Arial" charset="0"/>
                <a:cs typeface="Arial" charset="0"/>
              </a:rPr>
              <a:t> Analysis</a:t>
            </a:r>
            <a:endParaRPr lang="en-US" sz="2400" b="0" dirty="0">
              <a:solidFill>
                <a:srgbClr val="828383"/>
              </a:solidFill>
              <a:latin typeface="Arial" charset="0"/>
              <a:ea typeface="Arial" charset="0"/>
              <a:cs typeface="Arial" charset="0"/>
            </a:endParaRPr>
          </a:p>
        </c:rich>
      </c:tx>
      <c:layout>
        <c:manualLayout>
          <c:xMode val="edge"/>
          <c:yMode val="edge"/>
          <c:x val="0.385308151093439"/>
          <c:y val="0.0"/>
        </c:manualLayout>
      </c:layout>
      <c:overlay val="0"/>
      <c:spPr>
        <a:noFill/>
        <a:ln>
          <a:noFill/>
        </a:ln>
        <a:effectLst/>
      </c:spPr>
    </c:title>
    <c:autoTitleDeleted val="0"/>
    <c:plotArea>
      <c:layout>
        <c:manualLayout>
          <c:layoutTarget val="inner"/>
          <c:xMode val="edge"/>
          <c:yMode val="edge"/>
          <c:x val="0.0694865452951582"/>
          <c:y val="0.18978671073609"/>
          <c:w val="0.904668524287347"/>
          <c:h val="0.61769160425548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219"/>
        <c:overlap val="-27"/>
        <c:axId val="2099766776"/>
        <c:axId val="-2134204024"/>
      </c:barChart>
      <c:catAx>
        <c:axId val="2099766776"/>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rgbClr val="828383"/>
                </a:solidFill>
                <a:latin typeface="Arial" charset="0"/>
                <a:ea typeface="Arial" charset="0"/>
                <a:cs typeface="Arial" charset="0"/>
              </a:defRPr>
            </a:pPr>
            <a:endParaRPr lang="en-US"/>
          </a:p>
        </c:txPr>
        <c:crossAx val="-2134204024"/>
        <c:crosses val="autoZero"/>
        <c:auto val="1"/>
        <c:lblAlgn val="ctr"/>
        <c:lblOffset val="100"/>
        <c:noMultiLvlLbl val="0"/>
      </c:catAx>
      <c:valAx>
        <c:axId val="-2134204024"/>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2099766776"/>
        <c:crosses val="autoZero"/>
        <c:crossBetween val="between"/>
      </c:valAx>
      <c:spPr>
        <a:noFill/>
        <a:ln>
          <a:noFill/>
        </a:ln>
        <a:effectLst/>
      </c:spPr>
    </c:plotArea>
    <c:legend>
      <c:legendPos val="b"/>
      <c:layout>
        <c:manualLayout>
          <c:xMode val="edge"/>
          <c:yMode val="edge"/>
          <c:x val="0.210186910035848"/>
          <c:y val="0.93190648234362"/>
          <c:w val="0.606240040074514"/>
          <c:h val="0.067945372505546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828383"/>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9/26/16</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9/26/16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descr="School-of-Management_white.png"/>
          <p:cNvPicPr>
            <a:picLocks noChangeAspect="1"/>
          </p:cNvPicPr>
          <p:nvPr userDrawn="1"/>
        </p:nvPicPr>
        <p:blipFill rotWithShape="1">
          <a:blip r:embed="rId3">
            <a:extLst>
              <a:ext uri="{28A0092B-C50C-407E-A947-70E740481C1C}">
                <a14:useLocalDpi xmlns:a14="http://schemas.microsoft.com/office/drawing/2010/main" val="0"/>
              </a:ext>
            </a:extLst>
          </a:blip>
          <a:srcRect l="6733" t="21579" r="7232" b="24185"/>
          <a:stretch/>
        </p:blipFill>
        <p:spPr>
          <a:xfrm>
            <a:off x="589050" y="5817031"/>
            <a:ext cx="3713026" cy="645712"/>
          </a:xfrm>
          <a:prstGeom prst="rect">
            <a:avLst/>
          </a:prstGeom>
        </p:spPr>
      </p:pic>
    </p:spTree>
    <p:extLst>
      <p:ext uri="{BB962C8B-B14F-4D97-AF65-F5344CB8AC3E}">
        <p14:creationId xmlns:p14="http://schemas.microsoft.com/office/powerpoint/2010/main" val="50587984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8748953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8" name="Picture 7" descr="School-of-Management_white.png"/>
          <p:cNvPicPr>
            <a:picLocks noChangeAspect="1"/>
          </p:cNvPicPr>
          <p:nvPr userDrawn="1"/>
        </p:nvPicPr>
        <p:blipFill rotWithShape="1">
          <a:blip r:embed="rId3">
            <a:extLst>
              <a:ext uri="{28A0092B-C50C-407E-A947-70E740481C1C}">
                <a14:useLocalDpi xmlns:a14="http://schemas.microsoft.com/office/drawing/2010/main" val="0"/>
              </a:ext>
            </a:extLst>
          </a:blip>
          <a:srcRect l="6339" t="19819" r="7510" b="24227"/>
          <a:stretch/>
        </p:blipFill>
        <p:spPr>
          <a:xfrm>
            <a:off x="278116" y="97728"/>
            <a:ext cx="3218779" cy="576686"/>
          </a:xfrm>
          <a:prstGeom prst="rect">
            <a:avLst/>
          </a:prstGeom>
        </p:spPr>
      </p:pic>
    </p:spTree>
    <p:extLst>
      <p:ext uri="{BB962C8B-B14F-4D97-AF65-F5344CB8AC3E}">
        <p14:creationId xmlns:p14="http://schemas.microsoft.com/office/powerpoint/2010/main" val="7504656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4" name="Picture 3" descr="School-of-Management_white.png"/>
          <p:cNvPicPr>
            <a:picLocks noChangeAspect="1"/>
          </p:cNvPicPr>
          <p:nvPr userDrawn="1"/>
        </p:nvPicPr>
        <p:blipFill rotWithShape="1">
          <a:blip r:embed="rId3">
            <a:extLst>
              <a:ext uri="{28A0092B-C50C-407E-A947-70E740481C1C}">
                <a14:useLocalDpi xmlns:a14="http://schemas.microsoft.com/office/drawing/2010/main" val="0"/>
              </a:ext>
            </a:extLst>
          </a:blip>
          <a:srcRect l="6339" t="19819" r="7510" b="24227"/>
          <a:stretch/>
        </p:blipFill>
        <p:spPr>
          <a:xfrm>
            <a:off x="278116" y="97728"/>
            <a:ext cx="3218779" cy="576686"/>
          </a:xfrm>
          <a:prstGeom prst="rect">
            <a:avLst/>
          </a:prstGeom>
        </p:spPr>
      </p:pic>
    </p:spTree>
    <p:extLst>
      <p:ext uri="{BB962C8B-B14F-4D97-AF65-F5344CB8AC3E}">
        <p14:creationId xmlns:p14="http://schemas.microsoft.com/office/powerpoint/2010/main" val="58641740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rgbClr val="828383"/>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rgbClr val="828383"/>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latin typeface="Arial" charset="0"/>
                <a:ea typeface="Arial" charset="0"/>
                <a:cs typeface="Arial" charset="0"/>
              </a:rPr>
              <a:pPr/>
              <a:t>‹#›</a:t>
            </a:fld>
            <a:endParaRPr lang="en-US" sz="1600" b="1" dirty="0">
              <a:latin typeface="Arial" charset="0"/>
              <a:ea typeface="Arial" charset="0"/>
              <a:cs typeface="Arial" charset="0"/>
            </a:endParaRPr>
          </a:p>
        </p:txBody>
      </p:sp>
      <p:pic>
        <p:nvPicPr>
          <p:cNvPr id="10" name="Picture 9" descr="School-of-Management_white.png"/>
          <p:cNvPicPr>
            <a:picLocks noChangeAspect="1"/>
          </p:cNvPicPr>
          <p:nvPr userDrawn="1"/>
        </p:nvPicPr>
        <p:blipFill rotWithShape="1">
          <a:blip r:embed="rId14">
            <a:extLst>
              <a:ext uri="{28A0092B-C50C-407E-A947-70E740481C1C}">
                <a14:useLocalDpi xmlns:a14="http://schemas.microsoft.com/office/drawing/2010/main" val="0"/>
              </a:ext>
            </a:extLst>
          </a:blip>
          <a:srcRect l="6339" t="19819" r="7510" b="24227"/>
          <a:stretch/>
        </p:blipFill>
        <p:spPr>
          <a:xfrm>
            <a:off x="278116" y="97728"/>
            <a:ext cx="3218779" cy="576686"/>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timing>
    <p:tnLst>
      <p:par>
        <p:cTn xmlns:p14="http://schemas.microsoft.com/office/powerpoint/2010/mai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rgbClr val="828383"/>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uffalo.edu/brand/creative/color/color-palett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hyperlink" Target="http://www.buffalo.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14618222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234376537"/>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smtClean="0"/>
              <a:t>Click to add title</a:t>
            </a:r>
            <a:endParaRPr lang="en-US" dirty="0"/>
          </a:p>
        </p:txBody>
      </p:sp>
      <p:sp>
        <p:nvSpPr>
          <p:cNvPr id="2" name="Text Placeholder 1"/>
          <p:cNvSpPr>
            <a:spLocks noGrp="1"/>
          </p:cNvSpPr>
          <p:nvPr>
            <p:ph type="body" idx="1"/>
          </p:nvPr>
        </p:nvSpPr>
        <p:spPr/>
        <p:txBody>
          <a:bodyPr/>
          <a:lstStyle/>
          <a:p>
            <a:pPr lvl="0"/>
            <a:r>
              <a:rPr lang="en-US" dirty="0" smtClean="0">
                <a:solidFill>
                  <a:srgbClr val="333333"/>
                </a:solidFill>
              </a:rPr>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p:cNvSpPr/>
          <p:nvPr/>
        </p:nvSpPr>
        <p:spPr>
          <a:xfrm>
            <a:off x="2696060" y="495759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1</a:t>
            </a:r>
            <a:endParaRPr lang="en-US" sz="1300" b="1" dirty="0">
              <a:solidFill>
                <a:schemeClr val="accent3"/>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2</a:t>
            </a:r>
            <a:endParaRPr lang="en-US" sz="1300" b="1" dirty="0">
              <a:solidFill>
                <a:schemeClr val="accent3"/>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3</a:t>
            </a:r>
            <a:endParaRPr lang="en-US" sz="1300" b="1" dirty="0">
              <a:solidFill>
                <a:schemeClr val="accent3"/>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4</a:t>
            </a:r>
            <a:endParaRPr lang="en-US" sz="1300" b="1" dirty="0">
              <a:solidFill>
                <a:schemeClr val="accent3"/>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5</a:t>
            </a:r>
            <a:endParaRPr lang="en-US" sz="1300" b="1" dirty="0">
              <a:solidFill>
                <a:schemeClr val="accent3"/>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6</a:t>
            </a:r>
            <a:endParaRPr lang="en-US" sz="1300" b="1" dirty="0">
              <a:solidFill>
                <a:schemeClr val="accent3"/>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7</a:t>
            </a:r>
            <a:endParaRPr lang="en-US" sz="1300" b="1" dirty="0">
              <a:solidFill>
                <a:schemeClr val="accent3"/>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8</a:t>
            </a:r>
            <a:endParaRPr lang="en-US" sz="1300" b="1" dirty="0">
              <a:solidFill>
                <a:schemeClr val="accent3"/>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9</a:t>
            </a:r>
            <a:endParaRPr lang="en-US" sz="1300" b="1" dirty="0">
              <a:solidFill>
                <a:schemeClr val="accent3"/>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0</a:t>
            </a:r>
            <a:endParaRPr lang="en-US" sz="1300" b="1" dirty="0">
              <a:solidFill>
                <a:schemeClr val="accent3"/>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A</a:t>
            </a:r>
            <a:endParaRPr lang="en-US" sz="1300" b="1" dirty="0">
              <a:solidFill>
                <a:schemeClr val="accent3"/>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B</a:t>
            </a:r>
            <a:endParaRPr lang="en-US" sz="1300" b="1" dirty="0">
              <a:solidFill>
                <a:schemeClr val="accent3"/>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C</a:t>
            </a:r>
            <a:endParaRPr lang="en-US" sz="1300" b="1" dirty="0">
              <a:solidFill>
                <a:schemeClr val="accent3"/>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D</a:t>
            </a:r>
            <a:endParaRPr lang="en-US" sz="1300" b="1" dirty="0">
              <a:solidFill>
                <a:schemeClr val="accent3"/>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E</a:t>
            </a:r>
            <a:endParaRPr lang="en-US" sz="1300" b="1" dirty="0">
              <a:solidFill>
                <a:schemeClr val="accent3"/>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F</a:t>
            </a:r>
            <a:endParaRPr lang="en-US" sz="1300" b="1" dirty="0">
              <a:solidFill>
                <a:schemeClr val="accent3"/>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G</a:t>
            </a:r>
            <a:endParaRPr lang="en-US" sz="1300" b="1" dirty="0">
              <a:solidFill>
                <a:schemeClr val="accent3"/>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H</a:t>
            </a:r>
            <a:endParaRPr lang="en-US" sz="1300" b="1" dirty="0">
              <a:solidFill>
                <a:schemeClr val="accent3"/>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I</a:t>
            </a:r>
            <a:endParaRPr lang="en-US" sz="1300" b="1" dirty="0">
              <a:solidFill>
                <a:schemeClr val="accent3"/>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J</a:t>
            </a:r>
            <a:endParaRPr lang="en-US" sz="1300" b="1" dirty="0">
              <a:solidFill>
                <a:schemeClr val="accent3"/>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solidFill>
                  <a:srgbClr val="333333"/>
                </a:solidFill>
              </a:rPr>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2" name="Title 4"/>
          <p:cNvSpPr txBox="1">
            <a:spLocks/>
          </p:cNvSpPr>
          <p:nvPr/>
        </p:nvSpPr>
        <p:spPr>
          <a:xfrm>
            <a:off x="566928" y="1316736"/>
            <a:ext cx="4268653"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smtClean="0"/>
              <a:t>Graphic elements</a:t>
            </a:r>
            <a:endParaRPr lang="en-US" dirty="0"/>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1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a:t>
            </a:r>
            <a:br>
              <a:rPr lang="en-US" dirty="0" smtClean="0"/>
            </a:br>
            <a:r>
              <a:rPr lang="en-US" dirty="0" smtClean="0"/>
              <a:t>Slide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solidFill>
                  <a:srgbClr val="333333"/>
                </a:solidFill>
              </a:rPr>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 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solidFill>
                  <a:srgbClr val="333333"/>
                </a:solidFill>
              </a:rPr>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solidFill>
                <a:srgbClr val="333333"/>
              </a:solidFill>
            </a:endParaRPr>
          </a:p>
        </p:txBody>
      </p:sp>
      <p:sp>
        <p:nvSpPr>
          <p:cNvPr id="3" name="Text Placeholder 2"/>
          <p:cNvSpPr>
            <a:spLocks noGrp="1"/>
          </p:cNvSpPr>
          <p:nvPr>
            <p:ph type="body" idx="11"/>
          </p:nvPr>
        </p:nvSpPr>
        <p:spPr/>
        <p:txBody>
          <a:bodyPr/>
          <a:lstStyle/>
          <a:p>
            <a:pPr lvl="0"/>
            <a:r>
              <a:rPr lang="en-US" dirty="0" smtClean="0">
                <a:solidFill>
                  <a:srgbClr val="333333"/>
                </a:solidFill>
              </a:rPr>
              <a:t>Etiam molestie velit vitae dolor and a euismod, sit amet finibus risus mattis. In ornare convallis velit vitae cursus. Integer egestas sit amet mi vehicula sollicitudin. Pellentesque habitant a malesuada fames ac turpis.</a:t>
            </a:r>
            <a:endParaRPr lang="en-US" dirty="0">
              <a:solidFill>
                <a:srgbClr val="333333"/>
              </a:solidFill>
            </a:endParaRPr>
          </a:p>
        </p:txBody>
      </p:sp>
      <p:sp>
        <p:nvSpPr>
          <p:cNvPr id="4" name="Title 3"/>
          <p:cNvSpPr>
            <a:spLocks noGrp="1"/>
          </p:cNvSpPr>
          <p:nvPr>
            <p:ph type="title"/>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b="1" dirty="0"/>
              <a:t>Lorem ipsum dolor </a:t>
            </a:r>
            <a:r>
              <a:rPr lang="en-US" b="1" dirty="0" smtClean="0"/>
              <a:t>amet</a:t>
            </a:r>
            <a:r>
              <a:rPr lang="en-US" b="1" dirty="0"/>
              <a:t>, consectetur adipiscing elit.</a:t>
            </a:r>
          </a:p>
          <a:p>
            <a:r>
              <a:rPr lang="en-US" b="1" dirty="0"/>
              <a:t>Quisque ac orci in </a:t>
            </a:r>
            <a:r>
              <a:rPr lang="en-US" b="1" dirty="0" smtClean="0"/>
              <a:t>and turpis and dapibus </a:t>
            </a:r>
            <a:r>
              <a:rPr lang="en-US" b="1" dirty="0"/>
              <a:t>sagittis.</a:t>
            </a:r>
          </a:p>
          <a:p>
            <a:r>
              <a:rPr lang="en-US" b="1" dirty="0"/>
              <a:t>Donec vitae justo et neque mollis </a:t>
            </a:r>
            <a:r>
              <a:rPr lang="en-US" b="1" dirty="0" smtClean="0"/>
              <a:t>un consectetur</a:t>
            </a:r>
            <a:r>
              <a:rPr lang="en-US" b="1" dirty="0"/>
              <a:t>.</a:t>
            </a:r>
          </a:p>
          <a:p>
            <a:r>
              <a:rPr lang="en-US" b="1" dirty="0"/>
              <a:t>Etiam aliquet ex sed bibendum </a:t>
            </a:r>
            <a:r>
              <a:rPr lang="en-US" b="1" dirty="0" smtClean="0"/>
              <a:t>et consequat</a:t>
            </a:r>
            <a:r>
              <a:rPr lang="en-US" b="1" dirty="0"/>
              <a:t>.</a:t>
            </a:r>
          </a:p>
          <a:p>
            <a:r>
              <a:rPr lang="en-US" b="1" dirty="0"/>
              <a:t>Cras lacinia est ac elit dignissim varius.</a:t>
            </a:r>
          </a:p>
          <a:p>
            <a:r>
              <a:rPr lang="en-US" b="1" dirty="0"/>
              <a:t>Duis sit amet odio facilisis turpis elit </a:t>
            </a:r>
            <a:r>
              <a:rPr lang="en-US" b="1" dirty="0" smtClean="0"/>
              <a:t>placerat</a:t>
            </a:r>
            <a:r>
              <a:rPr lang="en-US" b="1" dirty="0"/>
              <a:t>.</a:t>
            </a:r>
          </a:p>
          <a:p>
            <a:r>
              <a:rPr lang="en-US" b="1" dirty="0"/>
              <a:t>Justo et neque odio facilisis </a:t>
            </a:r>
            <a:r>
              <a:rPr lang="en-US" b="1" dirty="0" smtClean="0"/>
              <a:t>turpis placerat.</a:t>
            </a:r>
            <a:endParaRPr lang="en-US" b="1" dirty="0"/>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solidFill>
                  <a:srgbClr val="333333"/>
                </a:solidFill>
              </a:rPr>
              <a:t>Second level text</a:t>
            </a:r>
          </a:p>
          <a:p>
            <a:pPr lvl="2"/>
            <a:r>
              <a:rPr lang="en-US" dirty="0">
                <a:solidFill>
                  <a:srgbClr val="333333"/>
                </a:solidFill>
              </a:rPr>
              <a:t>Third level</a:t>
            </a:r>
          </a:p>
          <a:p>
            <a:pPr lvl="1"/>
            <a:r>
              <a:rPr lang="en-US" dirty="0">
                <a:solidFill>
                  <a:srgbClr val="333333"/>
                </a:solidFill>
              </a:rPr>
              <a:t>Second level text</a:t>
            </a:r>
          </a:p>
          <a:p>
            <a:pPr lvl="2">
              <a:defRPr/>
            </a:pPr>
            <a:r>
              <a:rPr lang="en-US" dirty="0">
                <a:solidFill>
                  <a:srgbClr val="333333"/>
                </a:solidFill>
              </a:rPr>
              <a:t>Third level</a:t>
            </a:r>
          </a:p>
          <a:p>
            <a:pPr lvl="0"/>
            <a:r>
              <a:rPr lang="en-US" dirty="0"/>
              <a:t>CLICK TO EDIT MASTER TEXT STYLES</a:t>
            </a:r>
          </a:p>
          <a:p>
            <a:pPr lvl="1"/>
            <a:r>
              <a:rPr lang="en-US" dirty="0">
                <a:solidFill>
                  <a:srgbClr val="333333"/>
                </a:solidFill>
              </a:rPr>
              <a:t>Second level text </a:t>
            </a:r>
          </a:p>
          <a:p>
            <a:pPr lvl="2"/>
            <a:r>
              <a:rPr lang="en-US" dirty="0">
                <a:solidFill>
                  <a:srgbClr val="333333"/>
                </a:solidFill>
              </a:rPr>
              <a:t>Third level</a:t>
            </a:r>
          </a:p>
          <a:p>
            <a:pPr lvl="2">
              <a:defRPr/>
            </a:pPr>
            <a:r>
              <a:rPr lang="en-US" dirty="0">
                <a:solidFill>
                  <a:srgbClr val="333333"/>
                </a:solidFill>
              </a:rPr>
              <a:t>Third </a:t>
            </a:r>
            <a:r>
              <a:rPr lang="en-US" dirty="0" smtClean="0">
                <a:solidFill>
                  <a:srgbClr val="333333"/>
                </a:solidFill>
              </a:rPr>
              <a:t>level</a:t>
            </a:r>
            <a:endParaRPr lang="en-US" dirty="0">
              <a:solidFill>
                <a:srgbClr val="333333"/>
              </a:solidFill>
            </a:endParaRPr>
          </a:p>
        </p:txBody>
      </p:sp>
    </p:spTree>
    <p:extLst>
      <p:ext uri="{BB962C8B-B14F-4D97-AF65-F5344CB8AC3E}">
        <p14:creationId xmlns:p14="http://schemas.microsoft.com/office/powerpoint/2010/main" val="17289863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p:cNvSpPr/>
          <p:nvPr/>
        </p:nvSpPr>
        <p:spPr>
          <a:xfrm rot="14218706" flipV="1">
            <a:off x="4004372" y="4595494"/>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097433" y="5633093"/>
            <a:ext cx="1842036" cy="707886"/>
          </a:xfrm>
          <a:prstGeom prst="rect">
            <a:avLst/>
          </a:prstGeom>
          <a:noFill/>
        </p:spPr>
        <p:txBody>
          <a:bodyPr wrap="square" rtlCol="0">
            <a:spAutoFit/>
          </a:bodyPr>
          <a:lstStyle/>
          <a:p>
            <a:r>
              <a:rPr lang="en-US" sz="1400" b="1" dirty="0" smtClean="0">
                <a:solidFill>
                  <a:schemeClr val="accent3"/>
                </a:solidFill>
                <a:latin typeface="Arial" charset="0"/>
                <a:ea typeface="Arial" charset="0"/>
                <a:cs typeface="Arial" charset="0"/>
              </a:rPr>
              <a:t>Note: </a:t>
            </a:r>
            <a:r>
              <a:rPr lang="en-US" sz="1300" b="0" dirty="0" smtClean="0">
                <a:solidFill>
                  <a:schemeClr val="accent3"/>
                </a:solidFill>
                <a:latin typeface="Arial" charset="0"/>
                <a:ea typeface="Arial" charset="0"/>
                <a:cs typeface="Arial" charset="0"/>
              </a:rPr>
              <a:t>neque digni and in </a:t>
            </a:r>
            <a:r>
              <a:rPr lang="en-US" sz="1300" b="0" dirty="0">
                <a:solidFill>
                  <a:schemeClr val="accent3"/>
                </a:solidFill>
                <a:latin typeface="Arial" charset="0"/>
                <a:ea typeface="Arial" charset="0"/>
                <a:cs typeface="Arial" charset="0"/>
              </a:rPr>
              <a:t>aliquet nisl </a:t>
            </a:r>
            <a:r>
              <a:rPr lang="en-US" sz="1300" b="0" dirty="0" smtClean="0">
                <a:solidFill>
                  <a:schemeClr val="accent3"/>
                </a:solidFill>
                <a:latin typeface="Arial" charset="0"/>
                <a:ea typeface="Arial" charset="0"/>
                <a:cs typeface="Arial" charset="0"/>
              </a:rPr>
              <a:t/>
            </a:r>
            <a:br>
              <a:rPr lang="en-US" sz="1300" b="0" dirty="0" smtClean="0">
                <a:solidFill>
                  <a:schemeClr val="accent3"/>
                </a:solidFill>
                <a:latin typeface="Arial" charset="0"/>
                <a:ea typeface="Arial" charset="0"/>
                <a:cs typeface="Arial" charset="0"/>
              </a:rPr>
            </a:br>
            <a:r>
              <a:rPr lang="en-US" sz="1300" b="0" dirty="0" smtClean="0">
                <a:solidFill>
                  <a:schemeClr val="accent3"/>
                </a:solidFill>
                <a:latin typeface="Arial" charset="0"/>
                <a:ea typeface="Arial" charset="0"/>
                <a:cs typeface="Arial" charset="0"/>
              </a:rPr>
              <a:t>et a</a:t>
            </a:r>
            <a:r>
              <a:rPr lang="en-US" sz="1300" b="0" baseline="0" dirty="0" smtClean="0">
                <a:solidFill>
                  <a:schemeClr val="accent3"/>
                </a:solidFill>
                <a:latin typeface="Arial" charset="0"/>
                <a:ea typeface="Arial" charset="0"/>
                <a:cs typeface="Arial" charset="0"/>
              </a:rPr>
              <a:t> </a:t>
            </a:r>
            <a:r>
              <a:rPr lang="en-US" sz="1300" b="0" dirty="0" smtClean="0">
                <a:solidFill>
                  <a:schemeClr val="accent3"/>
                </a:solidFill>
                <a:latin typeface="Arial" charset="0"/>
                <a:ea typeface="Arial" charset="0"/>
                <a:cs typeface="Arial" charset="0"/>
              </a:rPr>
              <a:t>umis varius.</a:t>
            </a:r>
            <a:endParaRPr lang="en-US" sz="1300" b="0"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solidFill>
                  <a:srgbClr val="333333"/>
                </a:solidFill>
              </a:rPr>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1650</TotalTime>
  <Words>592</Words>
  <Application>Microsoft Macintosh PowerPoint</Application>
  <PresentationFormat>Custom</PresentationFormat>
  <Paragraphs>87</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UB Powerpoint Template</vt:lpstr>
      <vt:lpstr>Presentation title</vt:lpstr>
      <vt:lpstr>Divider Slide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Kevin Manne</cp:lastModifiedBy>
  <cp:revision>168</cp:revision>
  <cp:lastPrinted>2015-10-19T19:01:41Z</cp:lastPrinted>
  <dcterms:created xsi:type="dcterms:W3CDTF">2016-06-28T14:05:07Z</dcterms:created>
  <dcterms:modified xsi:type="dcterms:W3CDTF">2016-09-26T17:38:01Z</dcterms:modified>
  <cp:category/>
</cp:coreProperties>
</file>