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56" r:id="rId2"/>
    <p:sldId id="265" r:id="rId3"/>
    <p:sldId id="279" r:id="rId4"/>
    <p:sldId id="260" r:id="rId5"/>
    <p:sldId id="261" r:id="rId6"/>
    <p:sldId id="258" r:id="rId7"/>
    <p:sldId id="259" r:id="rId8"/>
    <p:sldId id="262" r:id="rId9"/>
    <p:sldId id="273" r:id="rId10"/>
    <p:sldId id="274" r:id="rId11"/>
    <p:sldId id="267" r:id="rId12"/>
    <p:sldId id="270" r:id="rId13"/>
    <p:sldId id="271" r:id="rId14"/>
    <p:sldId id="272" r:id="rId15"/>
    <p:sldId id="275" r:id="rId16"/>
    <p:sldId id="276" r:id="rId17"/>
    <p:sldId id="277" r:id="rId18"/>
    <p:sldId id="27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39"/>
    <p:restoredTop sz="94726"/>
  </p:normalViewPr>
  <p:slideViewPr>
    <p:cSldViewPr snapToGrid="0">
      <p:cViewPr varScale="1">
        <p:scale>
          <a:sx n="120" d="100"/>
          <a:sy n="120" d="100"/>
        </p:scale>
        <p:origin x="1264" y="184"/>
      </p:cViewPr>
      <p:guideLst/>
    </p:cSldViewPr>
  </p:slideViewPr>
  <p:outlineViewPr>
    <p:cViewPr>
      <p:scale>
        <a:sx n="33" d="100"/>
        <a:sy n="33" d="100"/>
      </p:scale>
      <p:origin x="0" y="-8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a:solidFill>
                  <a:schemeClr val="tx1"/>
                </a:solidFill>
              </a:rPr>
              <a:t>Data Analysis</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2024</c:v>
                </c:pt>
              </c:strCache>
            </c:strRef>
          </c:tx>
          <c:spPr>
            <a:solidFill>
              <a:schemeClr val="accent1"/>
            </a:solidFill>
            <a:ln>
              <a:noFill/>
            </a:ln>
            <a:effectLst/>
          </c:spPr>
          <c:invertIfNegative val="0"/>
          <c:cat>
            <c:strRef>
              <c:f>Sheet1!$A$2:$A$5</c:f>
              <c:strCache>
                <c:ptCount val="4"/>
                <c:pt idx="0">
                  <c:v>A</c:v>
                </c:pt>
                <c:pt idx="1">
                  <c:v>B</c:v>
                </c:pt>
                <c:pt idx="2">
                  <c:v>C</c:v>
                </c:pt>
                <c:pt idx="3">
                  <c:v>D</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CF18-5949-8349-B216271134C6}"/>
            </c:ext>
          </c:extLst>
        </c:ser>
        <c:ser>
          <c:idx val="1"/>
          <c:order val="1"/>
          <c:tx>
            <c:strRef>
              <c:f>Sheet1!$C$1</c:f>
              <c:strCache>
                <c:ptCount val="1"/>
                <c:pt idx="0">
                  <c:v>2025</c:v>
                </c:pt>
              </c:strCache>
            </c:strRef>
          </c:tx>
          <c:spPr>
            <a:pattFill prst="dkDnDiag">
              <a:fgClr>
                <a:schemeClr val="accent2"/>
              </a:fgClr>
              <a:bgClr>
                <a:schemeClr val="bg1"/>
              </a:bgClr>
            </a:pattFill>
            <a:ln>
              <a:noFill/>
            </a:ln>
            <a:effectLst/>
          </c:spPr>
          <c:invertIfNegative val="0"/>
          <c:cat>
            <c:strRef>
              <c:f>Sheet1!$A$2:$A$5</c:f>
              <c:strCache>
                <c:ptCount val="4"/>
                <c:pt idx="0">
                  <c:v>A</c:v>
                </c:pt>
                <c:pt idx="1">
                  <c:v>B</c:v>
                </c:pt>
                <c:pt idx="2">
                  <c:v>C</c:v>
                </c:pt>
                <c:pt idx="3">
                  <c:v>D</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CF18-5949-8349-B216271134C6}"/>
            </c:ext>
          </c:extLst>
        </c:ser>
        <c:ser>
          <c:idx val="2"/>
          <c:order val="2"/>
          <c:tx>
            <c:strRef>
              <c:f>Sheet1!$D$1</c:f>
              <c:strCache>
                <c:ptCount val="1"/>
                <c:pt idx="0">
                  <c:v>2026</c:v>
                </c:pt>
              </c:strCache>
            </c:strRef>
          </c:tx>
          <c:spPr>
            <a:pattFill prst="pct50">
              <a:fgClr>
                <a:schemeClr val="accent3"/>
              </a:fgClr>
              <a:bgClr>
                <a:schemeClr val="bg1"/>
              </a:bgClr>
            </a:pattFill>
            <a:ln>
              <a:noFill/>
            </a:ln>
            <a:effectLst/>
          </c:spPr>
          <c:invertIfNegative val="0"/>
          <c:cat>
            <c:strRef>
              <c:f>Sheet1!$A$2:$A$5</c:f>
              <c:strCache>
                <c:ptCount val="4"/>
                <c:pt idx="0">
                  <c:v>A</c:v>
                </c:pt>
                <c:pt idx="1">
                  <c:v>B</c:v>
                </c:pt>
                <c:pt idx="2">
                  <c:v>C</c:v>
                </c:pt>
                <c:pt idx="3">
                  <c:v>D</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CF18-5949-8349-B216271134C6}"/>
            </c:ext>
          </c:extLst>
        </c:ser>
        <c:dLbls>
          <c:showLegendKey val="0"/>
          <c:showVal val="0"/>
          <c:showCatName val="0"/>
          <c:showSerName val="0"/>
          <c:showPercent val="0"/>
          <c:showBubbleSize val="0"/>
        </c:dLbls>
        <c:gapWidth val="219"/>
        <c:overlap val="-27"/>
        <c:axId val="48223488"/>
        <c:axId val="48231552"/>
      </c:barChart>
      <c:catAx>
        <c:axId val="48223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48231552"/>
        <c:crosses val="autoZero"/>
        <c:auto val="1"/>
        <c:lblAlgn val="ctr"/>
        <c:lblOffset val="100"/>
        <c:noMultiLvlLbl val="0"/>
      </c:catAx>
      <c:valAx>
        <c:axId val="482315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482234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D5BA36-2DBA-8E4B-A80F-E09890FEEA54}" type="datetimeFigureOut">
              <a:rPr lang="en-US" smtClean="0"/>
              <a:t>8/24/26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65E1F8-3717-4041-B345-9C118A1FFFB2}" type="slidenum">
              <a:rPr lang="en-US" smtClean="0"/>
              <a:t>‹#›</a:t>
            </a:fld>
            <a:endParaRPr lang="en-US" dirty="0"/>
          </a:p>
        </p:txBody>
      </p:sp>
    </p:spTree>
    <p:extLst>
      <p:ext uri="{BB962C8B-B14F-4D97-AF65-F5344CB8AC3E}">
        <p14:creationId xmlns:p14="http://schemas.microsoft.com/office/powerpoint/2010/main" val="350723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65E1F8-3717-4041-B345-9C118A1FFFB2}" type="slidenum">
              <a:rPr lang="en-US" smtClean="0"/>
              <a:t>2</a:t>
            </a:fld>
            <a:endParaRPr lang="en-US" dirty="0"/>
          </a:p>
        </p:txBody>
      </p:sp>
    </p:spTree>
    <p:extLst>
      <p:ext uri="{BB962C8B-B14F-4D97-AF65-F5344CB8AC3E}">
        <p14:creationId xmlns:p14="http://schemas.microsoft.com/office/powerpoint/2010/main" val="36091388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65E1F8-3717-4041-B345-9C118A1FFFB2}" type="slidenum">
              <a:rPr lang="en-US" smtClean="0"/>
              <a:t>7</a:t>
            </a:fld>
            <a:endParaRPr lang="en-US" dirty="0"/>
          </a:p>
        </p:txBody>
      </p:sp>
    </p:spTree>
    <p:extLst>
      <p:ext uri="{BB962C8B-B14F-4D97-AF65-F5344CB8AC3E}">
        <p14:creationId xmlns:p14="http://schemas.microsoft.com/office/powerpoint/2010/main" val="1941667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65E1F8-3717-4041-B345-9C118A1FFFB2}" type="slidenum">
              <a:rPr lang="en-US" smtClean="0"/>
              <a:t>14</a:t>
            </a:fld>
            <a:endParaRPr lang="en-US" dirty="0"/>
          </a:p>
        </p:txBody>
      </p:sp>
    </p:spTree>
    <p:extLst>
      <p:ext uri="{BB962C8B-B14F-4D97-AF65-F5344CB8AC3E}">
        <p14:creationId xmlns:p14="http://schemas.microsoft.com/office/powerpoint/2010/main" val="4085591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descr="University At Buffalo">
            <a:extLst>
              <a:ext uri="{FF2B5EF4-FFF2-40B4-BE49-F238E27FC236}">
                <a16:creationId xmlns:a16="http://schemas.microsoft.com/office/drawing/2014/main" id="{1A1BE23F-EB8C-C334-0952-039ECD65601C}"/>
              </a:ext>
              <a:ext uri="{C183D7F6-B498-43B3-948B-1728B52AA6E4}">
                <adec:decorative xmlns:adec="http://schemas.microsoft.com/office/drawing/2017/decorative" val="0"/>
              </a:ext>
            </a:extLst>
          </p:cNvPr>
          <p:cNvPicPr>
            <a:picLocks noGrp="1" noRot="1" noMove="1" noResize="1" noEditPoints="1" noAdjustHandles="1" noChangeArrowheads="1" noChangeShapeType="1" noCrop="1"/>
          </p:cNvPicPr>
          <p:nvPr userDrawn="1"/>
        </p:nvPicPr>
        <p:blipFill>
          <a:blip r:embed="rId3"/>
          <a:srcRect/>
          <a:stretch/>
        </p:blipFill>
        <p:spPr>
          <a:xfrm>
            <a:off x="570699" y="308027"/>
            <a:ext cx="901250" cy="757049"/>
          </a:xfrm>
          <a:prstGeom prst="rect">
            <a:avLst/>
          </a:prstGeom>
        </p:spPr>
      </p:pic>
      <p:sp>
        <p:nvSpPr>
          <p:cNvPr id="2" name="Title 1">
            <a:extLst>
              <a:ext uri="{FF2B5EF4-FFF2-40B4-BE49-F238E27FC236}">
                <a16:creationId xmlns:a16="http://schemas.microsoft.com/office/drawing/2014/main" id="{D4C410FA-7ECD-D4D9-D377-60E0FE6A9038}"/>
              </a:ext>
              <a:ext uri="{C183D7F6-B498-43B3-948B-1728B52AA6E4}">
                <adec:decorative xmlns:adec="http://schemas.microsoft.com/office/drawing/2017/decorative" val="0"/>
              </a:ext>
            </a:extLst>
          </p:cNvPr>
          <p:cNvSpPr>
            <a:spLocks noGrp="1"/>
          </p:cNvSpPr>
          <p:nvPr>
            <p:ph type="ctrTitle" hasCustomPrompt="1"/>
          </p:nvPr>
        </p:nvSpPr>
        <p:spPr>
          <a:xfrm>
            <a:off x="409184" y="1690710"/>
            <a:ext cx="9144000" cy="2405802"/>
          </a:xfrm>
        </p:spPr>
        <p:txBody>
          <a:bodyPr anchor="b"/>
          <a:lstStyle>
            <a:lvl1pPr algn="l">
              <a:lnSpc>
                <a:spcPts val="6000"/>
              </a:lnSpc>
              <a:defRPr sz="6000" b="1" i="0" cap="all" baseline="0">
                <a:solidFill>
                  <a:schemeClr val="bg1"/>
                </a:solidFill>
                <a:latin typeface="Arial" panose="020B0604020202020204" pitchFamily="34" charset="0"/>
                <a:cs typeface="Arial" panose="020B0604020202020204" pitchFamily="34" charset="0"/>
              </a:defRPr>
            </a:lvl1pPr>
          </a:lstStyle>
          <a:p>
            <a:r>
              <a:rPr lang="en-US" dirty="0"/>
              <a:t>Presentation </a:t>
            </a:r>
            <a:br>
              <a:rPr lang="en-US" dirty="0"/>
            </a:br>
            <a:r>
              <a:rPr lang="en-US" dirty="0"/>
              <a:t>Title</a:t>
            </a:r>
          </a:p>
        </p:txBody>
      </p:sp>
      <p:sp>
        <p:nvSpPr>
          <p:cNvPr id="3" name="Subtitle 2">
            <a:extLst>
              <a:ext uri="{FF2B5EF4-FFF2-40B4-BE49-F238E27FC236}">
                <a16:creationId xmlns:a16="http://schemas.microsoft.com/office/drawing/2014/main" id="{17573CCE-562D-8451-99E0-194B6D8D3B0A}"/>
              </a:ext>
              <a:ext uri="{C183D7F6-B498-43B3-948B-1728B52AA6E4}">
                <adec:decorative xmlns:adec="http://schemas.microsoft.com/office/drawing/2017/decorative" val="0"/>
              </a:ext>
            </a:extLst>
          </p:cNvPr>
          <p:cNvSpPr>
            <a:spLocks noGrp="1"/>
          </p:cNvSpPr>
          <p:nvPr>
            <p:ph type="subTitle" idx="1" hasCustomPrompt="1"/>
          </p:nvPr>
        </p:nvSpPr>
        <p:spPr>
          <a:xfrm>
            <a:off x="409184" y="4216314"/>
            <a:ext cx="9144000" cy="1834258"/>
          </a:xfrm>
          <a:prstGeom prst="rect">
            <a:avLst/>
          </a:prstGeom>
        </p:spPr>
        <p:txBody>
          <a:bodyPr/>
          <a:lstStyle>
            <a:lvl1pPr marL="0" indent="0" algn="l">
              <a:buNone/>
              <a:defRPr sz="2800">
                <a:solidFill>
                  <a:schemeClr val="bg1"/>
                </a:solidFill>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Sub-topic text goes here</a:t>
            </a:r>
          </a:p>
        </p:txBody>
      </p:sp>
    </p:spTree>
    <p:extLst>
      <p:ext uri="{BB962C8B-B14F-4D97-AF65-F5344CB8AC3E}">
        <p14:creationId xmlns:p14="http://schemas.microsoft.com/office/powerpoint/2010/main" val="1130816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852BBF0-D4AB-C711-BF50-E70E9D90BA3F}"/>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3"/>
          <a:srcRect/>
          <a:stretch/>
        </p:blipFill>
        <p:spPr>
          <a:xfrm>
            <a:off x="570699" y="308027"/>
            <a:ext cx="901250" cy="757049"/>
          </a:xfrm>
          <a:prstGeom prst="rect">
            <a:avLst/>
          </a:prstGeom>
        </p:spPr>
      </p:pic>
      <p:sp>
        <p:nvSpPr>
          <p:cNvPr id="11" name="Title 1">
            <a:extLst>
              <a:ext uri="{FF2B5EF4-FFF2-40B4-BE49-F238E27FC236}">
                <a16:creationId xmlns:a16="http://schemas.microsoft.com/office/drawing/2014/main" id="{16B90690-1726-8CA4-435D-AA568BD5DA63}"/>
              </a:ext>
              <a:ext uri="{C183D7F6-B498-43B3-948B-1728B52AA6E4}">
                <adec:decorative xmlns:adec="http://schemas.microsoft.com/office/drawing/2017/decorative" val="0"/>
              </a:ext>
            </a:extLst>
          </p:cNvPr>
          <p:cNvSpPr txBox="1">
            <a:spLocks/>
          </p:cNvSpPr>
          <p:nvPr userDrawn="1"/>
        </p:nvSpPr>
        <p:spPr>
          <a:xfrm>
            <a:off x="570699" y="450304"/>
            <a:ext cx="11390931" cy="810709"/>
          </a:xfrm>
          <a:prstGeom prst="rect">
            <a:avLst/>
          </a:prstGeom>
        </p:spPr>
        <p:txBody>
          <a:bodyPr vert="horz" lIns="91440" tIns="45720" rIns="91440" bIns="45720" rtlCol="0" anchor="b" anchorCtr="0">
            <a:noAutofit/>
          </a:bodyPr>
          <a:lstStyle>
            <a:lvl1pPr algn="ctr" defTabSz="914400" rtl="0" eaLnBrk="1" latinLnBrk="0" hangingPunct="1">
              <a:lnSpc>
                <a:spcPts val="6000"/>
              </a:lnSpc>
              <a:spcBef>
                <a:spcPct val="0"/>
              </a:spcBef>
              <a:buNone/>
              <a:defRPr sz="6000" b="1" i="0" kern="1200" cap="none" baseline="0">
                <a:solidFill>
                  <a:schemeClr val="bg1"/>
                </a:solidFill>
                <a:latin typeface="Arial" panose="020B0604020202020204" pitchFamily="34" charset="0"/>
                <a:ea typeface="+mj-ea"/>
                <a:cs typeface="Arial" panose="020B0604020202020204" pitchFamily="34" charset="0"/>
              </a:defRPr>
            </a:lvl1pPr>
          </a:lstStyle>
          <a:p>
            <a:pPr>
              <a:lnSpc>
                <a:spcPct val="100000"/>
              </a:lnSpc>
            </a:pPr>
            <a:endParaRPr lang="en-US" sz="1800" cap="all" baseline="0" dirty="0"/>
          </a:p>
        </p:txBody>
      </p:sp>
      <p:sp>
        <p:nvSpPr>
          <p:cNvPr id="2" name="Title 1">
            <a:extLst>
              <a:ext uri="{FF2B5EF4-FFF2-40B4-BE49-F238E27FC236}">
                <a16:creationId xmlns:a16="http://schemas.microsoft.com/office/drawing/2014/main" id="{D4C410FA-7ECD-D4D9-D377-60E0FE6A9038}"/>
              </a:ext>
              <a:ext uri="{C183D7F6-B498-43B3-948B-1728B52AA6E4}">
                <adec:decorative xmlns:adec="http://schemas.microsoft.com/office/drawing/2017/decorative" val="0"/>
              </a:ext>
            </a:extLst>
          </p:cNvPr>
          <p:cNvSpPr>
            <a:spLocks noGrp="1"/>
          </p:cNvSpPr>
          <p:nvPr>
            <p:ph type="ctrTitle" hasCustomPrompt="1"/>
          </p:nvPr>
        </p:nvSpPr>
        <p:spPr>
          <a:xfrm>
            <a:off x="400535" y="2710543"/>
            <a:ext cx="11390930" cy="1382486"/>
          </a:xfrm>
        </p:spPr>
        <p:txBody>
          <a:bodyPr anchor="t" anchorCtr="0"/>
          <a:lstStyle>
            <a:lvl1pPr algn="ctr">
              <a:lnSpc>
                <a:spcPts val="6000"/>
              </a:lnSpc>
              <a:defRPr sz="6600" b="0" i="0" cap="none" spc="-150" baseline="0">
                <a:solidFill>
                  <a:schemeClr val="bg1"/>
                </a:solidFill>
                <a:latin typeface="Arial" panose="020B0604020202020204" pitchFamily="34" charset="0"/>
                <a:cs typeface="Arial" panose="020B0604020202020204" pitchFamily="34" charset="0"/>
              </a:defRPr>
            </a:lvl1pPr>
          </a:lstStyle>
          <a:p>
            <a:r>
              <a:rPr lang="en-US" dirty="0"/>
              <a:t>Divider Slide Title</a:t>
            </a:r>
          </a:p>
        </p:txBody>
      </p:sp>
      <p:sp>
        <p:nvSpPr>
          <p:cNvPr id="3" name="Subtitle 2">
            <a:extLst>
              <a:ext uri="{FF2B5EF4-FFF2-40B4-BE49-F238E27FC236}">
                <a16:creationId xmlns:a16="http://schemas.microsoft.com/office/drawing/2014/main" id="{17573CCE-562D-8451-99E0-194B6D8D3B0A}"/>
              </a:ext>
              <a:ext uri="{C183D7F6-B498-43B3-948B-1728B52AA6E4}">
                <adec:decorative xmlns:adec="http://schemas.microsoft.com/office/drawing/2017/decorative" val="0"/>
              </a:ext>
            </a:extLst>
          </p:cNvPr>
          <p:cNvSpPr>
            <a:spLocks noGrp="1"/>
          </p:cNvSpPr>
          <p:nvPr>
            <p:ph type="subTitle" idx="1" hasCustomPrompt="1"/>
          </p:nvPr>
        </p:nvSpPr>
        <p:spPr>
          <a:xfrm>
            <a:off x="2204357" y="4288966"/>
            <a:ext cx="7783286" cy="1948544"/>
          </a:xfrm>
          <a:prstGeom prst="rect">
            <a:avLst/>
          </a:prstGeom>
        </p:spPr>
        <p:txBody>
          <a:bodyPr/>
          <a:lstStyle>
            <a:lvl1pPr marL="0" indent="0" algn="ctr">
              <a:buNone/>
              <a:defRPr sz="2800">
                <a:solidFill>
                  <a:schemeClr val="bg1"/>
                </a:solidFill>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Sub-topic text goes here</a:t>
            </a:r>
          </a:p>
        </p:txBody>
      </p:sp>
      <p:sp>
        <p:nvSpPr>
          <p:cNvPr id="21" name="Text Placeholder 20">
            <a:extLst>
              <a:ext uri="{FF2B5EF4-FFF2-40B4-BE49-F238E27FC236}">
                <a16:creationId xmlns:a16="http://schemas.microsoft.com/office/drawing/2014/main" id="{B888EB26-97B7-36F7-0E08-44CE3F2ACAF3}"/>
              </a:ext>
            </a:extLst>
          </p:cNvPr>
          <p:cNvSpPr>
            <a:spLocks noGrp="1"/>
          </p:cNvSpPr>
          <p:nvPr>
            <p:ph type="body" sz="quarter" idx="10" hasCustomPrompt="1"/>
          </p:nvPr>
        </p:nvSpPr>
        <p:spPr>
          <a:xfrm>
            <a:off x="400050" y="1611313"/>
            <a:ext cx="11391900" cy="827087"/>
          </a:xfrm>
        </p:spPr>
        <p:txBody>
          <a:bodyPr anchor="b" anchorCtr="0"/>
          <a:lstStyle>
            <a:lvl1pPr marL="0" algn="ctr">
              <a:lnSpc>
                <a:spcPct val="100000"/>
              </a:lnSpc>
              <a:spcBef>
                <a:spcPts val="0"/>
              </a:spcBef>
              <a:buFontTx/>
              <a:buNone/>
              <a:defRPr sz="1600" b="1" i="0" cap="all" baseline="0">
                <a:solidFill>
                  <a:schemeClr val="bg1"/>
                </a:solidFill>
              </a:defRPr>
            </a:lvl1pPr>
            <a:lvl2pPr>
              <a:buFontTx/>
              <a:buNone/>
              <a:defRPr/>
            </a:lvl2pPr>
            <a:lvl3pPr>
              <a:buFontTx/>
              <a:buNone/>
              <a:defRPr/>
            </a:lvl3pPr>
            <a:lvl4pPr>
              <a:buFontTx/>
              <a:buNone/>
              <a:defRPr/>
            </a:lvl4pPr>
            <a:lvl5pPr>
              <a:buFontTx/>
              <a:buNone/>
              <a:defRPr/>
            </a:lvl5pPr>
          </a:lstStyle>
          <a:p>
            <a:pPr lvl="0"/>
            <a:r>
              <a:rPr lang="en-US" sz="1600" b="1" i="0" cap="all" baseline="0" dirty="0">
                <a:solidFill>
                  <a:schemeClr val="bg1"/>
                </a:solidFill>
              </a:rPr>
              <a:t>Pre-title text goes here</a:t>
            </a:r>
            <a:endParaRPr lang="en-US" dirty="0"/>
          </a:p>
        </p:txBody>
      </p:sp>
    </p:spTree>
    <p:extLst>
      <p:ext uri="{BB962C8B-B14F-4D97-AF65-F5344CB8AC3E}">
        <p14:creationId xmlns:p14="http://schemas.microsoft.com/office/powerpoint/2010/main" val="2730102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Column Bulleted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9F6CE-B0F0-D865-9FE6-A7F32345C8D9}"/>
              </a:ext>
              <a:ext uri="{C183D7F6-B498-43B3-948B-1728B52AA6E4}">
                <adec:decorative xmlns:adec="http://schemas.microsoft.com/office/drawing/2017/decorative" val="0"/>
              </a:ext>
            </a:extLst>
          </p:cNvPr>
          <p:cNvSpPr>
            <a:spLocks noGrp="1"/>
          </p:cNvSpPr>
          <p:nvPr>
            <p:ph type="title" hasCustomPrompt="1"/>
          </p:nvPr>
        </p:nvSpPr>
        <p:spPr/>
        <p:txBody>
          <a:bodyPr/>
          <a:lstStyle/>
          <a:p>
            <a:r>
              <a:rPr lang="en-US" dirty="0"/>
              <a:t>Click to edit title</a:t>
            </a:r>
          </a:p>
        </p:txBody>
      </p:sp>
      <p:sp>
        <p:nvSpPr>
          <p:cNvPr id="5" name="Content Placeholder 2">
            <a:extLst>
              <a:ext uri="{FF2B5EF4-FFF2-40B4-BE49-F238E27FC236}">
                <a16:creationId xmlns:a16="http://schemas.microsoft.com/office/drawing/2014/main" id="{F693510E-E52A-43D2-D96B-9045F9A06C1D}"/>
              </a:ext>
              <a:ext uri="{C183D7F6-B498-43B3-948B-1728B52AA6E4}">
                <adec:decorative xmlns:adec="http://schemas.microsoft.com/office/drawing/2017/decorative" val="0"/>
              </a:ext>
            </a:extLst>
          </p:cNvPr>
          <p:cNvSpPr>
            <a:spLocks noGrp="1"/>
          </p:cNvSpPr>
          <p:nvPr>
            <p:ph idx="1" hasCustomPrompt="1"/>
          </p:nvPr>
        </p:nvSpPr>
        <p:spPr>
          <a:xfrm>
            <a:off x="394208" y="2522992"/>
            <a:ext cx="10515600" cy="4048171"/>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F00FA020-8573-C593-D6BB-C7397DC3698D}"/>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dirty="0"/>
          </a:p>
        </p:txBody>
      </p:sp>
      <p:pic>
        <p:nvPicPr>
          <p:cNvPr id="7" name="Picture 6">
            <a:extLst>
              <a:ext uri="{FF2B5EF4-FFF2-40B4-BE49-F238E27FC236}">
                <a16:creationId xmlns:a16="http://schemas.microsoft.com/office/drawing/2014/main" id="{C6EEEF76-ED4D-182E-F4F6-FE4A47EA0DA5}"/>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1681147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Column Bulleted List (No Backgroun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A72581D-FDC6-57FF-9223-40E3BBD0D214}"/>
              </a:ext>
              <a:ext uri="{C183D7F6-B498-43B3-948B-1728B52AA6E4}">
                <adec:decorative xmlns:adec="http://schemas.microsoft.com/office/drawing/2017/decorative" val="1"/>
              </a:ext>
            </a:extLst>
          </p:cNvPr>
          <p:cNvSpPr/>
          <p:nvPr userDrawn="1"/>
        </p:nvSpPr>
        <p:spPr>
          <a:xfrm>
            <a:off x="6807200" y="1371600"/>
            <a:ext cx="5384800" cy="54864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D9F6CE-B0F0-D865-9FE6-A7F32345C8D9}"/>
              </a:ext>
              <a:ext uri="{C183D7F6-B498-43B3-948B-1728B52AA6E4}">
                <adec:decorative xmlns:adec="http://schemas.microsoft.com/office/drawing/2017/decorative" val="0"/>
              </a:ext>
            </a:extLst>
          </p:cNvPr>
          <p:cNvSpPr>
            <a:spLocks noGrp="1"/>
          </p:cNvSpPr>
          <p:nvPr>
            <p:ph type="title" hasCustomPrompt="1"/>
          </p:nvPr>
        </p:nvSpPr>
        <p:spPr/>
        <p:txBody>
          <a:bodyPr/>
          <a:lstStyle/>
          <a:p>
            <a:r>
              <a:rPr lang="en-US" dirty="0"/>
              <a:t>Click to edit title</a:t>
            </a:r>
          </a:p>
        </p:txBody>
      </p:sp>
      <p:sp>
        <p:nvSpPr>
          <p:cNvPr id="7" name="Content Placeholder 2">
            <a:extLst>
              <a:ext uri="{FF2B5EF4-FFF2-40B4-BE49-F238E27FC236}">
                <a16:creationId xmlns:a16="http://schemas.microsoft.com/office/drawing/2014/main" id="{E00E64E3-43AA-E108-65B7-E60FA7F2EC87}"/>
              </a:ext>
            </a:extLst>
          </p:cNvPr>
          <p:cNvSpPr>
            <a:spLocks noGrp="1"/>
          </p:cNvSpPr>
          <p:nvPr>
            <p:ph idx="1" hasCustomPrompt="1"/>
          </p:nvPr>
        </p:nvSpPr>
        <p:spPr>
          <a:xfrm>
            <a:off x="394208" y="2522992"/>
            <a:ext cx="10515600" cy="4048171"/>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F00FA020-8573-C593-D6BB-C7397DC3698D}"/>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dirty="0"/>
          </a:p>
        </p:txBody>
      </p:sp>
      <p:pic>
        <p:nvPicPr>
          <p:cNvPr id="8" name="Picture 7">
            <a:extLst>
              <a:ext uri="{FF2B5EF4-FFF2-40B4-BE49-F238E27FC236}">
                <a16:creationId xmlns:a16="http://schemas.microsoft.com/office/drawing/2014/main" id="{A39D3417-A8CB-BA8D-6590-5F7131730880}"/>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1656529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Column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72111FF-5304-D6B1-8333-440DC4F5129A}"/>
              </a:ext>
              <a:ext uri="{C183D7F6-B498-43B3-948B-1728B52AA6E4}">
                <adec:decorative xmlns:adec="http://schemas.microsoft.com/office/drawing/2017/decorative" val="0"/>
              </a:ext>
            </a:extLst>
          </p:cNvPr>
          <p:cNvSpPr>
            <a:spLocks noGrp="1"/>
          </p:cNvSpPr>
          <p:nvPr>
            <p:ph type="title" hasCustomPrompt="1"/>
          </p:nvPr>
        </p:nvSpPr>
        <p:spPr>
          <a:xfrm>
            <a:off x="394208" y="1504626"/>
            <a:ext cx="10515600" cy="868680"/>
          </a:xfrm>
        </p:spPr>
        <p:txBody>
          <a:bodyPr/>
          <a:lstStyle/>
          <a:p>
            <a:r>
              <a:rPr lang="en-US" dirty="0"/>
              <a:t>Click to edit title</a:t>
            </a:r>
          </a:p>
        </p:txBody>
      </p:sp>
      <p:sp>
        <p:nvSpPr>
          <p:cNvPr id="4" name="Text Placeholder 3">
            <a:extLst>
              <a:ext uri="{FF2B5EF4-FFF2-40B4-BE49-F238E27FC236}">
                <a16:creationId xmlns:a16="http://schemas.microsoft.com/office/drawing/2014/main" id="{735A9F8A-F58D-4DBE-FAEF-CB216CFAB2FF}"/>
              </a:ext>
              <a:ext uri="{C183D7F6-B498-43B3-948B-1728B52AA6E4}">
                <adec:decorative xmlns:adec="http://schemas.microsoft.com/office/drawing/2017/decorative" val="0"/>
              </a:ext>
            </a:extLst>
          </p:cNvPr>
          <p:cNvSpPr>
            <a:spLocks noGrp="1"/>
          </p:cNvSpPr>
          <p:nvPr>
            <p:ph type="body" sz="half" idx="2" hasCustomPrompt="1"/>
          </p:nvPr>
        </p:nvSpPr>
        <p:spPr>
          <a:xfrm>
            <a:off x="391564" y="2481943"/>
            <a:ext cx="6270493"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 pretium.</a:t>
            </a:r>
          </a:p>
        </p:txBody>
      </p:sp>
      <p:sp>
        <p:nvSpPr>
          <p:cNvPr id="7" name="Slide Number Placeholder 6">
            <a:extLst>
              <a:ext uri="{FF2B5EF4-FFF2-40B4-BE49-F238E27FC236}">
                <a16:creationId xmlns:a16="http://schemas.microsoft.com/office/drawing/2014/main" id="{82145E6A-5CC6-3D59-03B2-79BA22BAC1E2}"/>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dirty="0"/>
          </a:p>
        </p:txBody>
      </p:sp>
      <p:pic>
        <p:nvPicPr>
          <p:cNvPr id="11" name="Picture 10">
            <a:extLst>
              <a:ext uri="{FF2B5EF4-FFF2-40B4-BE49-F238E27FC236}">
                <a16:creationId xmlns:a16="http://schemas.microsoft.com/office/drawing/2014/main" id="{7370064F-FCBA-0CCF-672A-1C99478ADC49}"/>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289577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Column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72111FF-5304-D6B1-8333-440DC4F5129A}"/>
              </a:ext>
            </a:extLst>
          </p:cNvPr>
          <p:cNvSpPr>
            <a:spLocks noGrp="1"/>
          </p:cNvSpPr>
          <p:nvPr>
            <p:ph type="title" hasCustomPrompt="1"/>
          </p:nvPr>
        </p:nvSpPr>
        <p:spPr>
          <a:xfrm>
            <a:off x="394208" y="1504626"/>
            <a:ext cx="10515600" cy="868680"/>
          </a:xfrm>
        </p:spPr>
        <p:txBody>
          <a:bodyPr/>
          <a:lstStyle/>
          <a:p>
            <a:r>
              <a:rPr lang="en-US" dirty="0"/>
              <a:t>Click to edit title</a:t>
            </a:r>
          </a:p>
        </p:txBody>
      </p:sp>
      <p:sp>
        <p:nvSpPr>
          <p:cNvPr id="4" name="Text Placeholder 3">
            <a:extLst>
              <a:ext uri="{FF2B5EF4-FFF2-40B4-BE49-F238E27FC236}">
                <a16:creationId xmlns:a16="http://schemas.microsoft.com/office/drawing/2014/main" id="{735A9F8A-F58D-4DBE-FAEF-CB216CFAB2FF}"/>
              </a:ext>
              <a:ext uri="{C183D7F6-B498-43B3-948B-1728B52AA6E4}">
                <adec:decorative xmlns:adec="http://schemas.microsoft.com/office/drawing/2017/decorative" val="0"/>
              </a:ext>
            </a:extLst>
          </p:cNvPr>
          <p:cNvSpPr>
            <a:spLocks noGrp="1"/>
          </p:cNvSpPr>
          <p:nvPr>
            <p:ph type="body" sz="half" idx="2" hasCustomPrompt="1"/>
          </p:nvPr>
        </p:nvSpPr>
        <p:spPr>
          <a:xfrm>
            <a:off x="391565" y="2481943"/>
            <a:ext cx="4245750"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et unus sit amet consectetur et pretium a adipiscing elit. Vivamus euismod et leo a vitae condimentum mollis pretium nisl est convallis nisl urna vitae dapibus elit ligula vel urna. Integer mollis elit vel justo bibendum vitae.</a:t>
            </a:r>
          </a:p>
        </p:txBody>
      </p:sp>
      <p:sp>
        <p:nvSpPr>
          <p:cNvPr id="2" name="Text Placeholder 3">
            <a:extLst>
              <a:ext uri="{FF2B5EF4-FFF2-40B4-BE49-F238E27FC236}">
                <a16:creationId xmlns:a16="http://schemas.microsoft.com/office/drawing/2014/main" id="{F29B7451-E98E-FC17-C95F-97570ABD4F77}"/>
              </a:ext>
            </a:extLst>
          </p:cNvPr>
          <p:cNvSpPr>
            <a:spLocks noGrp="1"/>
          </p:cNvSpPr>
          <p:nvPr>
            <p:ph type="body" sz="half" idx="13" hasCustomPrompt="1"/>
          </p:nvPr>
        </p:nvSpPr>
        <p:spPr>
          <a:xfrm>
            <a:off x="4909137" y="2481943"/>
            <a:ext cx="4245750"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et unus sit amet consectetur et pretium a adipiscing elit. Vivamus euismod et leo a vitae condimentum mollis pretium nisl est convallis nisl urna vitae dapibus elit ligula vel urna. Integer mollis elit vel justo bibendum vitae.</a:t>
            </a:r>
          </a:p>
        </p:txBody>
      </p:sp>
      <p:sp>
        <p:nvSpPr>
          <p:cNvPr id="7" name="Slide Number Placeholder 6">
            <a:extLst>
              <a:ext uri="{FF2B5EF4-FFF2-40B4-BE49-F238E27FC236}">
                <a16:creationId xmlns:a16="http://schemas.microsoft.com/office/drawing/2014/main" id="{82145E6A-5CC6-3D59-03B2-79BA22BAC1E2}"/>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dirty="0"/>
          </a:p>
        </p:txBody>
      </p:sp>
      <p:pic>
        <p:nvPicPr>
          <p:cNvPr id="3" name="Picture 2">
            <a:extLst>
              <a:ext uri="{FF2B5EF4-FFF2-40B4-BE49-F238E27FC236}">
                <a16:creationId xmlns:a16="http://schemas.microsoft.com/office/drawing/2014/main" id="{CC0D3C84-8722-3F78-DB42-E8B8EA1F25B7}"/>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1409039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Column Bulleted Lis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13FBDA0-6DAD-2BD7-8995-0DD004DCD42A}"/>
              </a:ext>
              <a:ext uri="{C183D7F6-B498-43B3-948B-1728B52AA6E4}">
                <adec:decorative xmlns:adec="http://schemas.microsoft.com/office/drawing/2017/decorative" val="0"/>
              </a:ext>
            </a:extLst>
          </p:cNvPr>
          <p:cNvSpPr>
            <a:spLocks noGrp="1"/>
          </p:cNvSpPr>
          <p:nvPr>
            <p:ph type="title" hasCustomPrompt="1"/>
          </p:nvPr>
        </p:nvSpPr>
        <p:spPr>
          <a:xfrm>
            <a:off x="394208" y="1504626"/>
            <a:ext cx="10515600" cy="868680"/>
          </a:xfrm>
        </p:spPr>
        <p:txBody>
          <a:bodyPr/>
          <a:lstStyle/>
          <a:p>
            <a:r>
              <a:rPr lang="en-US" dirty="0"/>
              <a:t>Click to edit title</a:t>
            </a:r>
          </a:p>
        </p:txBody>
      </p:sp>
      <p:sp>
        <p:nvSpPr>
          <p:cNvPr id="8" name="Content Placeholder 2">
            <a:extLst>
              <a:ext uri="{FF2B5EF4-FFF2-40B4-BE49-F238E27FC236}">
                <a16:creationId xmlns:a16="http://schemas.microsoft.com/office/drawing/2014/main" id="{C7D848CF-329C-12E6-A53F-3C3893FC5442}"/>
              </a:ext>
              <a:ext uri="{C183D7F6-B498-43B3-948B-1728B52AA6E4}">
                <adec:decorative xmlns:adec="http://schemas.microsoft.com/office/drawing/2017/decorative" val="0"/>
              </a:ext>
            </a:extLst>
          </p:cNvPr>
          <p:cNvSpPr>
            <a:spLocks noGrp="1"/>
          </p:cNvSpPr>
          <p:nvPr>
            <p:ph idx="1" hasCustomPrompt="1"/>
          </p:nvPr>
        </p:nvSpPr>
        <p:spPr>
          <a:xfrm>
            <a:off x="394208" y="2522992"/>
            <a:ext cx="5029200" cy="4050791"/>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0E746082-11FB-1BAB-9564-CFA32F2BC5F7}"/>
              </a:ext>
              <a:ext uri="{C183D7F6-B498-43B3-948B-1728B52AA6E4}">
                <adec:decorative xmlns:adec="http://schemas.microsoft.com/office/drawing/2017/decorative" val="0"/>
              </a:ext>
            </a:extLst>
          </p:cNvPr>
          <p:cNvSpPr>
            <a:spLocks noGrp="1"/>
          </p:cNvSpPr>
          <p:nvPr>
            <p:ph idx="13" hasCustomPrompt="1"/>
          </p:nvPr>
        </p:nvSpPr>
        <p:spPr>
          <a:xfrm>
            <a:off x="5878286" y="2522992"/>
            <a:ext cx="5031522" cy="4048171"/>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6716837F-65A2-482E-691B-FA0A12696BC6}"/>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dirty="0"/>
          </a:p>
        </p:txBody>
      </p:sp>
      <p:pic>
        <p:nvPicPr>
          <p:cNvPr id="10" name="Picture 9">
            <a:extLst>
              <a:ext uri="{FF2B5EF4-FFF2-40B4-BE49-F238E27FC236}">
                <a16:creationId xmlns:a16="http://schemas.microsoft.com/office/drawing/2014/main" id="{264ACB4B-F29B-2D8D-6D73-4E11A085A9BF}"/>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204576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Column Sub-title Bulleted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9F6CE-B0F0-D865-9FE6-A7F32345C8D9}"/>
              </a:ext>
              <a:ext uri="{C183D7F6-B498-43B3-948B-1728B52AA6E4}">
                <adec:decorative xmlns:adec="http://schemas.microsoft.com/office/drawing/2017/decorative" val="0"/>
              </a:ext>
            </a:extLst>
          </p:cNvPr>
          <p:cNvSpPr>
            <a:spLocks noGrp="1"/>
          </p:cNvSpPr>
          <p:nvPr>
            <p:ph type="title" hasCustomPrompt="1"/>
          </p:nvPr>
        </p:nvSpPr>
        <p:spPr/>
        <p:txBody>
          <a:bodyPr/>
          <a:lstStyle/>
          <a:p>
            <a:r>
              <a:rPr lang="en-US" dirty="0"/>
              <a:t>Click to edit title</a:t>
            </a:r>
          </a:p>
        </p:txBody>
      </p:sp>
      <p:sp>
        <p:nvSpPr>
          <p:cNvPr id="6" name="Slide Number Placeholder 5">
            <a:extLst>
              <a:ext uri="{FF2B5EF4-FFF2-40B4-BE49-F238E27FC236}">
                <a16:creationId xmlns:a16="http://schemas.microsoft.com/office/drawing/2014/main" id="{F00FA020-8573-C593-D6BB-C7397DC3698D}"/>
              </a:ext>
            </a:extLst>
          </p:cNvPr>
          <p:cNvSpPr>
            <a:spLocks noGrp="1"/>
          </p:cNvSpPr>
          <p:nvPr>
            <p:ph type="sldNum" sz="quarter" idx="12"/>
          </p:nvPr>
        </p:nvSpPr>
        <p:spPr/>
        <p:txBody>
          <a:bodyPr/>
          <a:lstStyle/>
          <a:p>
            <a:fld id="{7B670C77-F8D5-0D45-BCC6-7287AA83D132}" type="slidenum">
              <a:rPr lang="en-US" smtClean="0"/>
              <a:t>‹#›</a:t>
            </a:fld>
            <a:endParaRPr lang="en-US" dirty="0"/>
          </a:p>
        </p:txBody>
      </p:sp>
      <p:pic>
        <p:nvPicPr>
          <p:cNvPr id="7" name="Picture 6">
            <a:extLst>
              <a:ext uri="{FF2B5EF4-FFF2-40B4-BE49-F238E27FC236}">
                <a16:creationId xmlns:a16="http://schemas.microsoft.com/office/drawing/2014/main" id="{A4043714-87BE-4DA3-B2F6-CE19C94EF1DF}"/>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
        <p:nvSpPr>
          <p:cNvPr id="4" name="Content Placeholder 2">
            <a:extLst>
              <a:ext uri="{FF2B5EF4-FFF2-40B4-BE49-F238E27FC236}">
                <a16:creationId xmlns:a16="http://schemas.microsoft.com/office/drawing/2014/main" id="{1FE57A07-9930-44A5-B8A4-E2B0497B9772}"/>
              </a:ext>
              <a:ext uri="{C183D7F6-B498-43B3-948B-1728B52AA6E4}">
                <adec:decorative xmlns:adec="http://schemas.microsoft.com/office/drawing/2017/decorative" val="0"/>
              </a:ext>
            </a:extLst>
          </p:cNvPr>
          <p:cNvSpPr>
            <a:spLocks noGrp="1"/>
          </p:cNvSpPr>
          <p:nvPr>
            <p:ph idx="1" hasCustomPrompt="1"/>
          </p:nvPr>
        </p:nvSpPr>
        <p:spPr>
          <a:xfrm>
            <a:off x="394206" y="2527153"/>
            <a:ext cx="10515600" cy="517986"/>
          </a:xfrm>
          <a:prstGeom prst="rect">
            <a:avLst/>
          </a:prstGeom>
        </p:spPr>
        <p:txBody>
          <a:bodyPr anchor="b" anchorCtr="0"/>
          <a:lstStyle>
            <a:lvl1pPr marL="0" indent="0">
              <a:lnSpc>
                <a:spcPct val="100000"/>
              </a:lnSpc>
              <a:spcBef>
                <a:spcPts val="0"/>
              </a:spcBef>
              <a:buFontTx/>
              <a:buNone/>
              <a:defRPr sz="1600" b="1" cap="all" baseline="0">
                <a:solidFill>
                  <a:schemeClr val="tx2"/>
                </a:solidFill>
              </a:defRPr>
            </a:lvl1pPr>
            <a:lvl2pPr>
              <a:buFont typeface="Arial" panose="020B0604020202020204" pitchFamily="34" charset="0"/>
              <a:buChar char="•"/>
              <a:defRPr/>
            </a:lvl2pPr>
            <a:lvl3pPr>
              <a:spcBef>
                <a:spcPts val="400"/>
              </a:spcBef>
              <a:buFont typeface="System Font Regular"/>
              <a:buChar char="−"/>
              <a:defRPr sz="1800"/>
            </a:lvl3pPr>
          </a:lstStyle>
          <a:p>
            <a:pPr lvl="0"/>
            <a:r>
              <a:rPr lang="en-US" dirty="0"/>
              <a:t>Click here to edit Sub-title</a:t>
            </a:r>
          </a:p>
        </p:txBody>
      </p:sp>
      <p:sp>
        <p:nvSpPr>
          <p:cNvPr id="5" name="Content Placeholder 2">
            <a:extLst>
              <a:ext uri="{FF2B5EF4-FFF2-40B4-BE49-F238E27FC236}">
                <a16:creationId xmlns:a16="http://schemas.microsoft.com/office/drawing/2014/main" id="{A2FF8DBE-F14C-4661-C6FB-66F0BEF55947}"/>
              </a:ext>
              <a:ext uri="{C183D7F6-B498-43B3-948B-1728B52AA6E4}">
                <adec:decorative xmlns:adec="http://schemas.microsoft.com/office/drawing/2017/decorative" val="0"/>
              </a:ext>
            </a:extLst>
          </p:cNvPr>
          <p:cNvSpPr>
            <a:spLocks noGrp="1"/>
          </p:cNvSpPr>
          <p:nvPr>
            <p:ph idx="14" hasCustomPrompt="1"/>
          </p:nvPr>
        </p:nvSpPr>
        <p:spPr>
          <a:xfrm>
            <a:off x="394208" y="3166495"/>
            <a:ext cx="10515600" cy="3184283"/>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78311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Column Sub-title Bulleted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9F6CE-B0F0-D865-9FE6-A7F32345C8D9}"/>
              </a:ext>
              <a:ext uri="{C183D7F6-B498-43B3-948B-1728B52AA6E4}">
                <adec:decorative xmlns:adec="http://schemas.microsoft.com/office/drawing/2017/decorative" val="0"/>
              </a:ext>
            </a:extLst>
          </p:cNvPr>
          <p:cNvSpPr>
            <a:spLocks noGrp="1"/>
          </p:cNvSpPr>
          <p:nvPr>
            <p:ph type="title" hasCustomPrompt="1"/>
          </p:nvPr>
        </p:nvSpPr>
        <p:spPr/>
        <p:txBody>
          <a:bodyPr/>
          <a:lstStyle/>
          <a:p>
            <a:r>
              <a:rPr lang="en-US" dirty="0"/>
              <a:t>Click to edit title</a:t>
            </a:r>
          </a:p>
        </p:txBody>
      </p:sp>
      <p:sp>
        <p:nvSpPr>
          <p:cNvPr id="6" name="Slide Number Placeholder 5">
            <a:extLst>
              <a:ext uri="{FF2B5EF4-FFF2-40B4-BE49-F238E27FC236}">
                <a16:creationId xmlns:a16="http://schemas.microsoft.com/office/drawing/2014/main" id="{F00FA020-8573-C593-D6BB-C7397DC3698D}"/>
              </a:ext>
            </a:extLst>
          </p:cNvPr>
          <p:cNvSpPr>
            <a:spLocks noGrp="1"/>
          </p:cNvSpPr>
          <p:nvPr>
            <p:ph type="sldNum" sz="quarter" idx="12"/>
          </p:nvPr>
        </p:nvSpPr>
        <p:spPr/>
        <p:txBody>
          <a:bodyPr/>
          <a:lstStyle/>
          <a:p>
            <a:fld id="{7B670C77-F8D5-0D45-BCC6-7287AA83D132}" type="slidenum">
              <a:rPr lang="en-US" smtClean="0"/>
              <a:t>‹#›</a:t>
            </a:fld>
            <a:endParaRPr lang="en-US" dirty="0"/>
          </a:p>
        </p:txBody>
      </p:sp>
      <p:pic>
        <p:nvPicPr>
          <p:cNvPr id="10" name="Picture 9">
            <a:extLst>
              <a:ext uri="{FF2B5EF4-FFF2-40B4-BE49-F238E27FC236}">
                <a16:creationId xmlns:a16="http://schemas.microsoft.com/office/drawing/2014/main" id="{B5FEDF63-8496-15A2-A2BD-F4F0772807CB}"/>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
        <p:nvSpPr>
          <p:cNvPr id="12" name="Content Placeholder 2">
            <a:extLst>
              <a:ext uri="{FF2B5EF4-FFF2-40B4-BE49-F238E27FC236}">
                <a16:creationId xmlns:a16="http://schemas.microsoft.com/office/drawing/2014/main" id="{430A87E8-FC38-EF63-519A-A20B6C53B421}"/>
              </a:ext>
              <a:ext uri="{C183D7F6-B498-43B3-948B-1728B52AA6E4}">
                <adec:decorative xmlns:adec="http://schemas.microsoft.com/office/drawing/2017/decorative" val="0"/>
              </a:ext>
            </a:extLst>
          </p:cNvPr>
          <p:cNvSpPr>
            <a:spLocks noGrp="1"/>
          </p:cNvSpPr>
          <p:nvPr>
            <p:ph idx="1" hasCustomPrompt="1"/>
          </p:nvPr>
        </p:nvSpPr>
        <p:spPr>
          <a:xfrm>
            <a:off x="394206" y="2527153"/>
            <a:ext cx="4939792" cy="517986"/>
          </a:xfrm>
          <a:prstGeom prst="rect">
            <a:avLst/>
          </a:prstGeom>
        </p:spPr>
        <p:txBody>
          <a:bodyPr anchor="b" anchorCtr="0"/>
          <a:lstStyle>
            <a:lvl1pPr marL="0" indent="0">
              <a:lnSpc>
                <a:spcPct val="100000"/>
              </a:lnSpc>
              <a:spcBef>
                <a:spcPts val="0"/>
              </a:spcBef>
              <a:buFontTx/>
              <a:buNone/>
              <a:defRPr sz="1600" b="1" cap="all" baseline="0">
                <a:solidFill>
                  <a:schemeClr val="tx2"/>
                </a:solidFill>
              </a:defRPr>
            </a:lvl1pPr>
            <a:lvl2pPr>
              <a:buFont typeface="Arial" panose="020B0604020202020204" pitchFamily="34" charset="0"/>
              <a:buChar char="•"/>
              <a:defRPr/>
            </a:lvl2pPr>
            <a:lvl3pPr>
              <a:spcBef>
                <a:spcPts val="400"/>
              </a:spcBef>
              <a:buFont typeface="System Font Regular"/>
              <a:buChar char="−"/>
              <a:defRPr sz="1800"/>
            </a:lvl3pPr>
          </a:lstStyle>
          <a:p>
            <a:pPr lvl="0"/>
            <a:r>
              <a:rPr lang="en-US" dirty="0"/>
              <a:t>Click here to edit Sub-title</a:t>
            </a:r>
          </a:p>
        </p:txBody>
      </p:sp>
      <p:sp>
        <p:nvSpPr>
          <p:cNvPr id="13" name="Content Placeholder 2">
            <a:extLst>
              <a:ext uri="{FF2B5EF4-FFF2-40B4-BE49-F238E27FC236}">
                <a16:creationId xmlns:a16="http://schemas.microsoft.com/office/drawing/2014/main" id="{03372A22-8E95-EEF5-A75E-63F3C0F2C29E}"/>
              </a:ext>
              <a:ext uri="{C183D7F6-B498-43B3-948B-1728B52AA6E4}">
                <adec:decorative xmlns:adec="http://schemas.microsoft.com/office/drawing/2017/decorative" val="0"/>
              </a:ext>
            </a:extLst>
          </p:cNvPr>
          <p:cNvSpPr>
            <a:spLocks noGrp="1"/>
          </p:cNvSpPr>
          <p:nvPr>
            <p:ph idx="14" hasCustomPrompt="1"/>
          </p:nvPr>
        </p:nvSpPr>
        <p:spPr>
          <a:xfrm>
            <a:off x="394208" y="3166495"/>
            <a:ext cx="4939792" cy="3184283"/>
          </a:xfrm>
          <a:prstGeom prst="rect">
            <a:avLst/>
          </a:prstGeom>
        </p:spPr>
        <p:txBody>
          <a:bodyPr/>
          <a:lstStyle>
            <a:lvl1pPr>
              <a:lnSpc>
                <a:spcPct val="120000"/>
              </a:lnSpc>
              <a:defRPr/>
            </a:lvl1pPr>
            <a:lvl2pPr>
              <a:spcBef>
                <a:spcPts val="400"/>
              </a:spcBef>
              <a:defRPr/>
            </a:lvl2pPr>
            <a:lvl3pPr>
              <a:spcBef>
                <a:spcPts val="400"/>
              </a:spcBef>
              <a:defRPr/>
            </a:lvl3pPr>
            <a:lvl4pPr>
              <a:spcBef>
                <a:spcPts val="400"/>
              </a:spcBef>
              <a:defRPr/>
            </a:lvl4pPr>
            <a:lvl5pPr>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
            <a:extLst>
              <a:ext uri="{FF2B5EF4-FFF2-40B4-BE49-F238E27FC236}">
                <a16:creationId xmlns:a16="http://schemas.microsoft.com/office/drawing/2014/main" id="{7856CF4B-B17A-2337-0D52-61EC19AA7002}"/>
              </a:ext>
              <a:ext uri="{C183D7F6-B498-43B3-948B-1728B52AA6E4}">
                <adec:decorative xmlns:adec="http://schemas.microsoft.com/office/drawing/2017/decorative" val="0"/>
              </a:ext>
            </a:extLst>
          </p:cNvPr>
          <p:cNvSpPr>
            <a:spLocks noGrp="1"/>
          </p:cNvSpPr>
          <p:nvPr>
            <p:ph idx="15" hasCustomPrompt="1"/>
          </p:nvPr>
        </p:nvSpPr>
        <p:spPr>
          <a:xfrm>
            <a:off x="5977588" y="2527153"/>
            <a:ext cx="4939792" cy="517986"/>
          </a:xfrm>
          <a:prstGeom prst="rect">
            <a:avLst/>
          </a:prstGeom>
        </p:spPr>
        <p:txBody>
          <a:bodyPr anchor="b" anchorCtr="0"/>
          <a:lstStyle>
            <a:lvl1pPr marL="0" indent="0">
              <a:lnSpc>
                <a:spcPct val="100000"/>
              </a:lnSpc>
              <a:spcBef>
                <a:spcPts val="0"/>
              </a:spcBef>
              <a:buFontTx/>
              <a:buNone/>
              <a:defRPr sz="1600" b="1" cap="all" baseline="0">
                <a:solidFill>
                  <a:schemeClr val="tx2"/>
                </a:solidFill>
              </a:defRPr>
            </a:lvl1pPr>
            <a:lvl2pPr>
              <a:buFont typeface="Arial" panose="020B0604020202020204" pitchFamily="34" charset="0"/>
              <a:buChar char="•"/>
              <a:defRPr/>
            </a:lvl2pPr>
            <a:lvl3pPr>
              <a:spcBef>
                <a:spcPts val="400"/>
              </a:spcBef>
              <a:buFont typeface="System Font Regular"/>
              <a:buChar char="−"/>
              <a:defRPr sz="1800"/>
            </a:lvl3pPr>
          </a:lstStyle>
          <a:p>
            <a:pPr lvl="0"/>
            <a:r>
              <a:rPr lang="en-US" dirty="0"/>
              <a:t>Click here to edit Sub-title</a:t>
            </a:r>
          </a:p>
        </p:txBody>
      </p:sp>
      <p:sp>
        <p:nvSpPr>
          <p:cNvPr id="15" name="Content Placeholder 2">
            <a:extLst>
              <a:ext uri="{FF2B5EF4-FFF2-40B4-BE49-F238E27FC236}">
                <a16:creationId xmlns:a16="http://schemas.microsoft.com/office/drawing/2014/main" id="{23825F99-D766-A623-5D1B-AE0CC6933E0B}"/>
              </a:ext>
              <a:ext uri="{C183D7F6-B498-43B3-948B-1728B52AA6E4}">
                <adec:decorative xmlns:adec="http://schemas.microsoft.com/office/drawing/2017/decorative" val="0"/>
              </a:ext>
            </a:extLst>
          </p:cNvPr>
          <p:cNvSpPr>
            <a:spLocks noGrp="1"/>
          </p:cNvSpPr>
          <p:nvPr>
            <p:ph idx="16" hasCustomPrompt="1"/>
          </p:nvPr>
        </p:nvSpPr>
        <p:spPr>
          <a:xfrm>
            <a:off x="5977590" y="3166495"/>
            <a:ext cx="4939792" cy="3184283"/>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3391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Column Text + Char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A70E803-0CD4-37E6-6B4A-D7207B5FF5B4}"/>
              </a:ext>
              <a:ext uri="{C183D7F6-B498-43B3-948B-1728B52AA6E4}">
                <adec:decorative xmlns:adec="http://schemas.microsoft.com/office/drawing/2017/decorative" val="0"/>
              </a:ext>
            </a:extLst>
          </p:cNvPr>
          <p:cNvSpPr>
            <a:spLocks noGrp="1"/>
          </p:cNvSpPr>
          <p:nvPr>
            <p:ph type="title" hasCustomPrompt="1"/>
          </p:nvPr>
        </p:nvSpPr>
        <p:spPr>
          <a:xfrm>
            <a:off x="394208" y="1504626"/>
            <a:ext cx="5190163" cy="868680"/>
          </a:xfrm>
        </p:spPr>
        <p:txBody>
          <a:bodyPr/>
          <a:lstStyle/>
          <a:p>
            <a:r>
              <a:rPr lang="en-US" dirty="0"/>
              <a:t>Click to edit title</a:t>
            </a:r>
          </a:p>
        </p:txBody>
      </p:sp>
      <p:sp>
        <p:nvSpPr>
          <p:cNvPr id="6" name="Text Placeholder 3">
            <a:extLst>
              <a:ext uri="{FF2B5EF4-FFF2-40B4-BE49-F238E27FC236}">
                <a16:creationId xmlns:a16="http://schemas.microsoft.com/office/drawing/2014/main" id="{79FC7291-FE51-B6E9-4282-93216FB48CDA}"/>
              </a:ext>
              <a:ext uri="{C183D7F6-B498-43B3-948B-1728B52AA6E4}">
                <adec:decorative xmlns:adec="http://schemas.microsoft.com/office/drawing/2017/decorative" val="0"/>
              </a:ext>
            </a:extLst>
          </p:cNvPr>
          <p:cNvSpPr>
            <a:spLocks noGrp="1"/>
          </p:cNvSpPr>
          <p:nvPr>
            <p:ph type="body" sz="half" idx="2" hasCustomPrompt="1"/>
          </p:nvPr>
        </p:nvSpPr>
        <p:spPr>
          <a:xfrm>
            <a:off x="391564" y="2481943"/>
            <a:ext cx="5192807"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4" name="Chart Placeholder 3">
            <a:extLst>
              <a:ext uri="{FF2B5EF4-FFF2-40B4-BE49-F238E27FC236}">
                <a16:creationId xmlns:a16="http://schemas.microsoft.com/office/drawing/2014/main" id="{09B8DD2A-7177-2E52-DD5A-3EAE044C5349}"/>
              </a:ext>
              <a:ext uri="{C183D7F6-B498-43B3-948B-1728B52AA6E4}">
                <adec:decorative xmlns:adec="http://schemas.microsoft.com/office/drawing/2017/decorative" val="0"/>
              </a:ext>
            </a:extLst>
          </p:cNvPr>
          <p:cNvSpPr>
            <a:spLocks noGrp="1"/>
          </p:cNvSpPr>
          <p:nvPr>
            <p:ph type="chart" sz="quarter" idx="10"/>
          </p:nvPr>
        </p:nvSpPr>
        <p:spPr>
          <a:xfrm>
            <a:off x="5834743" y="1504626"/>
            <a:ext cx="5963049" cy="4320441"/>
          </a:xfrm>
          <a:prstGeom prst="rect">
            <a:avLst/>
          </a:prstGeom>
        </p:spPr>
        <p:txBody>
          <a:bodyPr/>
          <a:lstStyle/>
          <a:p>
            <a:endParaRPr lang="en-US" dirty="0"/>
          </a:p>
        </p:txBody>
      </p:sp>
      <p:pic>
        <p:nvPicPr>
          <p:cNvPr id="7" name="Picture 6">
            <a:extLst>
              <a:ext uri="{FF2B5EF4-FFF2-40B4-BE49-F238E27FC236}">
                <a16:creationId xmlns:a16="http://schemas.microsoft.com/office/drawing/2014/main" id="{26131C35-7703-D99E-E6EA-6F099E9D22B1}"/>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
        <p:nvSpPr>
          <p:cNvPr id="2" name="Slide Number Placeholder 6">
            <a:extLst>
              <a:ext uri="{FF2B5EF4-FFF2-40B4-BE49-F238E27FC236}">
                <a16:creationId xmlns:a16="http://schemas.microsoft.com/office/drawing/2014/main" id="{24D129EA-B4FE-13E2-9E6F-CFD7407BEA74}"/>
              </a:ext>
              <a:ext uri="{C183D7F6-B498-43B3-948B-1728B52AA6E4}">
                <adec:decorative xmlns:adec="http://schemas.microsoft.com/office/drawing/2017/decorative" val="0"/>
              </a:ext>
            </a:extLst>
          </p:cNvPr>
          <p:cNvSpPr>
            <a:spLocks noGrp="1"/>
          </p:cNvSpPr>
          <p:nvPr>
            <p:ph type="sldNum" sz="quarter" idx="12"/>
          </p:nvPr>
        </p:nvSpPr>
        <p:spPr>
          <a:xfrm>
            <a:off x="11107580" y="6206038"/>
            <a:ext cx="692856" cy="365125"/>
          </a:xfrm>
        </p:spPr>
        <p:txBody>
          <a:bodyPr/>
          <a:lstStyle/>
          <a:p>
            <a:fld id="{7B670C77-F8D5-0D45-BCC6-7287AA83D132}" type="slidenum">
              <a:rPr lang="en-US" smtClean="0"/>
              <a:t>‹#›</a:t>
            </a:fld>
            <a:endParaRPr lang="en-US" dirty="0"/>
          </a:p>
        </p:txBody>
      </p:sp>
    </p:spTree>
    <p:extLst>
      <p:ext uri="{BB962C8B-B14F-4D97-AF65-F5344CB8AC3E}">
        <p14:creationId xmlns:p14="http://schemas.microsoft.com/office/powerpoint/2010/main" val="2229600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2145E6A-5CC6-3D59-03B2-79BA22BAC1E2}"/>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dirty="0"/>
          </a:p>
        </p:txBody>
      </p:sp>
      <p:pic>
        <p:nvPicPr>
          <p:cNvPr id="11" name="Picture 10">
            <a:extLst>
              <a:ext uri="{FF2B5EF4-FFF2-40B4-BE49-F238E27FC236}">
                <a16:creationId xmlns:a16="http://schemas.microsoft.com/office/drawing/2014/main" id="{7370064F-FCBA-0CCF-672A-1C99478ADC49}"/>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330257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No Backgrou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9D3417-A8CB-BA8D-6590-5F7131730880}"/>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
        <p:nvSpPr>
          <p:cNvPr id="3" name="Slide Number Placeholder 5">
            <a:extLst>
              <a:ext uri="{FF2B5EF4-FFF2-40B4-BE49-F238E27FC236}">
                <a16:creationId xmlns:a16="http://schemas.microsoft.com/office/drawing/2014/main" id="{3871AB5E-101C-7C13-4D65-215EA69060E6}"/>
              </a:ext>
              <a:ext uri="{C183D7F6-B498-43B3-948B-1728B52AA6E4}">
                <adec:decorative xmlns:adec="http://schemas.microsoft.com/office/drawing/2017/decorative" val="0"/>
              </a:ext>
            </a:extLst>
          </p:cNvPr>
          <p:cNvSpPr>
            <a:spLocks noGrp="1"/>
          </p:cNvSpPr>
          <p:nvPr>
            <p:ph type="sldNum" sz="quarter" idx="12"/>
          </p:nvPr>
        </p:nvSpPr>
        <p:spPr>
          <a:xfrm>
            <a:off x="11107580" y="6206038"/>
            <a:ext cx="692856" cy="365125"/>
          </a:xfrm>
        </p:spPr>
        <p:txBody>
          <a:bodyPr/>
          <a:lstStyle/>
          <a:p>
            <a:fld id="{7B670C77-F8D5-0D45-BCC6-7287AA83D132}" type="slidenum">
              <a:rPr lang="en-US" smtClean="0"/>
              <a:t>‹#›</a:t>
            </a:fld>
            <a:endParaRPr lang="en-US" dirty="0"/>
          </a:p>
        </p:txBody>
      </p:sp>
    </p:spTree>
    <p:extLst>
      <p:ext uri="{BB962C8B-B14F-4D97-AF65-F5344CB8AC3E}">
        <p14:creationId xmlns:p14="http://schemas.microsoft.com/office/powerpoint/2010/main" val="2928860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Column Text + Photo">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A70E803-0CD4-37E6-6B4A-D7207B5FF5B4}"/>
              </a:ext>
            </a:extLst>
          </p:cNvPr>
          <p:cNvSpPr>
            <a:spLocks noGrp="1"/>
          </p:cNvSpPr>
          <p:nvPr>
            <p:ph type="title" hasCustomPrompt="1"/>
          </p:nvPr>
        </p:nvSpPr>
        <p:spPr>
          <a:xfrm>
            <a:off x="394208" y="1504626"/>
            <a:ext cx="5190163" cy="868680"/>
          </a:xfrm>
        </p:spPr>
        <p:txBody>
          <a:bodyPr/>
          <a:lstStyle/>
          <a:p>
            <a:r>
              <a:rPr lang="en-US" dirty="0"/>
              <a:t>Click to edit title</a:t>
            </a:r>
          </a:p>
        </p:txBody>
      </p:sp>
      <p:sp>
        <p:nvSpPr>
          <p:cNvPr id="6" name="Text Placeholder 3">
            <a:extLst>
              <a:ext uri="{FF2B5EF4-FFF2-40B4-BE49-F238E27FC236}">
                <a16:creationId xmlns:a16="http://schemas.microsoft.com/office/drawing/2014/main" id="{79FC7291-FE51-B6E9-4282-93216FB48CDA}"/>
              </a:ext>
            </a:extLst>
          </p:cNvPr>
          <p:cNvSpPr>
            <a:spLocks noGrp="1"/>
          </p:cNvSpPr>
          <p:nvPr>
            <p:ph type="body" sz="half" idx="2" hasCustomPrompt="1"/>
          </p:nvPr>
        </p:nvSpPr>
        <p:spPr>
          <a:xfrm>
            <a:off x="391564" y="2481943"/>
            <a:ext cx="5192807"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3" name="Picture Placeholder 2">
            <a:extLst>
              <a:ext uri="{FF2B5EF4-FFF2-40B4-BE49-F238E27FC236}">
                <a16:creationId xmlns:a16="http://schemas.microsoft.com/office/drawing/2014/main" id="{0E4453FC-9ACD-2BD9-D95C-9641E9530AEF}"/>
              </a:ext>
              <a:ext uri="{C183D7F6-B498-43B3-948B-1728B52AA6E4}">
                <adec:decorative xmlns:adec="http://schemas.microsoft.com/office/drawing/2017/decorative" val="0"/>
              </a:ext>
            </a:extLst>
          </p:cNvPr>
          <p:cNvSpPr>
            <a:spLocks noGrp="1"/>
          </p:cNvSpPr>
          <p:nvPr>
            <p:ph type="pic" idx="1" hasCustomPrompt="1"/>
          </p:nvPr>
        </p:nvSpPr>
        <p:spPr>
          <a:xfrm>
            <a:off x="6018212" y="1175657"/>
            <a:ext cx="6172200" cy="5682343"/>
          </a:xfrm>
          <a:prstGeom prst="rect">
            <a:avLst/>
          </a:prstGeom>
          <a:solidFill>
            <a:schemeClr val="accent5"/>
          </a:solidFill>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pic>
        <p:nvPicPr>
          <p:cNvPr id="9" name="Picture 8">
            <a:extLst>
              <a:ext uri="{FF2B5EF4-FFF2-40B4-BE49-F238E27FC236}">
                <a16:creationId xmlns:a16="http://schemas.microsoft.com/office/drawing/2014/main" id="{28A842D6-D190-F142-6FC2-BACAE250A4BA}"/>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200392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Column Text + 3 Photos">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A70E803-0CD4-37E6-6B4A-D7207B5FF5B4}"/>
              </a:ext>
            </a:extLst>
          </p:cNvPr>
          <p:cNvSpPr>
            <a:spLocks noGrp="1"/>
          </p:cNvSpPr>
          <p:nvPr>
            <p:ph type="title" hasCustomPrompt="1"/>
          </p:nvPr>
        </p:nvSpPr>
        <p:spPr>
          <a:xfrm>
            <a:off x="394208" y="1504626"/>
            <a:ext cx="5190163" cy="868680"/>
          </a:xfrm>
        </p:spPr>
        <p:txBody>
          <a:bodyPr/>
          <a:lstStyle/>
          <a:p>
            <a:r>
              <a:rPr lang="en-US" dirty="0"/>
              <a:t>Click to edit title</a:t>
            </a:r>
          </a:p>
        </p:txBody>
      </p:sp>
      <p:sp>
        <p:nvSpPr>
          <p:cNvPr id="6" name="Text Placeholder 3">
            <a:extLst>
              <a:ext uri="{FF2B5EF4-FFF2-40B4-BE49-F238E27FC236}">
                <a16:creationId xmlns:a16="http://schemas.microsoft.com/office/drawing/2014/main" id="{79FC7291-FE51-B6E9-4282-93216FB48CDA}"/>
              </a:ext>
            </a:extLst>
          </p:cNvPr>
          <p:cNvSpPr>
            <a:spLocks noGrp="1"/>
          </p:cNvSpPr>
          <p:nvPr>
            <p:ph type="body" sz="half" idx="2" hasCustomPrompt="1"/>
          </p:nvPr>
        </p:nvSpPr>
        <p:spPr>
          <a:xfrm>
            <a:off x="391564" y="2481943"/>
            <a:ext cx="5192807"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3" name="Picture Placeholder 2">
            <a:extLst>
              <a:ext uri="{FF2B5EF4-FFF2-40B4-BE49-F238E27FC236}">
                <a16:creationId xmlns:a16="http://schemas.microsoft.com/office/drawing/2014/main" id="{0E4453FC-9ACD-2BD9-D95C-9641E9530AEF}"/>
              </a:ext>
            </a:extLst>
          </p:cNvPr>
          <p:cNvSpPr>
            <a:spLocks noGrp="1"/>
          </p:cNvSpPr>
          <p:nvPr>
            <p:ph type="pic" idx="1" hasCustomPrompt="1"/>
          </p:nvPr>
        </p:nvSpPr>
        <p:spPr>
          <a:xfrm>
            <a:off x="6013295" y="1175657"/>
            <a:ext cx="6175025" cy="2841171"/>
          </a:xfrm>
          <a:prstGeom prst="rect">
            <a:avLst/>
          </a:prstGeom>
          <a:solidFill>
            <a:schemeClr val="accent5"/>
          </a:solidFill>
          <a:ln>
            <a:solidFill>
              <a:schemeClr val="bg1"/>
            </a:solidFill>
          </a:ln>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sp>
        <p:nvSpPr>
          <p:cNvPr id="4" name="Picture Placeholder 2">
            <a:extLst>
              <a:ext uri="{FF2B5EF4-FFF2-40B4-BE49-F238E27FC236}">
                <a16:creationId xmlns:a16="http://schemas.microsoft.com/office/drawing/2014/main" id="{1855A2D2-CB1F-E260-6EEA-7E2D6D512F1B}"/>
              </a:ext>
            </a:extLst>
          </p:cNvPr>
          <p:cNvSpPr>
            <a:spLocks noGrp="1"/>
          </p:cNvSpPr>
          <p:nvPr>
            <p:ph type="pic" idx="11" hasCustomPrompt="1"/>
          </p:nvPr>
        </p:nvSpPr>
        <p:spPr>
          <a:xfrm>
            <a:off x="6013295" y="4016828"/>
            <a:ext cx="3090672" cy="2843784"/>
          </a:xfrm>
          <a:prstGeom prst="rect">
            <a:avLst/>
          </a:prstGeom>
          <a:solidFill>
            <a:schemeClr val="accent5"/>
          </a:solidFill>
          <a:ln w="9525">
            <a:solidFill>
              <a:schemeClr val="bg1"/>
            </a:solidFill>
          </a:ln>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sp>
        <p:nvSpPr>
          <p:cNvPr id="2" name="Picture Placeholder 2">
            <a:extLst>
              <a:ext uri="{FF2B5EF4-FFF2-40B4-BE49-F238E27FC236}">
                <a16:creationId xmlns:a16="http://schemas.microsoft.com/office/drawing/2014/main" id="{E9823783-F8CE-C00A-E2E8-141FB0CBA29A}"/>
              </a:ext>
            </a:extLst>
          </p:cNvPr>
          <p:cNvSpPr>
            <a:spLocks noGrp="1"/>
          </p:cNvSpPr>
          <p:nvPr>
            <p:ph type="pic" idx="10" hasCustomPrompt="1"/>
          </p:nvPr>
        </p:nvSpPr>
        <p:spPr>
          <a:xfrm>
            <a:off x="9097648" y="4016829"/>
            <a:ext cx="3090672" cy="2841171"/>
          </a:xfrm>
          <a:prstGeom prst="rect">
            <a:avLst/>
          </a:prstGeom>
          <a:solidFill>
            <a:schemeClr val="accent5"/>
          </a:solidFill>
          <a:ln>
            <a:solidFill>
              <a:schemeClr val="bg1"/>
            </a:solidFill>
          </a:ln>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pic>
        <p:nvPicPr>
          <p:cNvPr id="7" name="Picture 6">
            <a:extLst>
              <a:ext uri="{FF2B5EF4-FFF2-40B4-BE49-F238E27FC236}">
                <a16:creationId xmlns:a16="http://schemas.microsoft.com/office/drawing/2014/main" id="{6D721556-F472-9CB8-AB89-2778C0932811}"/>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1984944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Full-Width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50CA1-FF95-DB59-A307-6E7802C571C9}"/>
              </a:ext>
            </a:extLst>
          </p:cNvPr>
          <p:cNvSpPr>
            <a:spLocks noGrp="1"/>
          </p:cNvSpPr>
          <p:nvPr>
            <p:ph type="title" hasCustomPrompt="1"/>
          </p:nvPr>
        </p:nvSpPr>
        <p:spPr>
          <a:xfrm>
            <a:off x="394208" y="1504626"/>
            <a:ext cx="5190163" cy="868680"/>
          </a:xfrm>
        </p:spPr>
        <p:txBody>
          <a:bodyPr/>
          <a:lstStyle/>
          <a:p>
            <a:r>
              <a:rPr lang="en-US" dirty="0"/>
              <a:t>Click to edit title</a:t>
            </a:r>
          </a:p>
        </p:txBody>
      </p:sp>
      <p:sp>
        <p:nvSpPr>
          <p:cNvPr id="3" name="Picture Placeholder 2">
            <a:extLst>
              <a:ext uri="{FF2B5EF4-FFF2-40B4-BE49-F238E27FC236}">
                <a16:creationId xmlns:a16="http://schemas.microsoft.com/office/drawing/2014/main" id="{0E4453FC-9ACD-2BD9-D95C-9641E9530AEF}"/>
              </a:ext>
            </a:extLst>
          </p:cNvPr>
          <p:cNvSpPr>
            <a:spLocks noGrp="1"/>
          </p:cNvSpPr>
          <p:nvPr>
            <p:ph type="pic" idx="1" hasCustomPrompt="1"/>
          </p:nvPr>
        </p:nvSpPr>
        <p:spPr>
          <a:xfrm>
            <a:off x="0" y="1"/>
            <a:ext cx="12192000" cy="6858000"/>
          </a:xfrm>
          <a:prstGeom prst="rect">
            <a:avLst/>
          </a:prstGeom>
          <a:solidFill>
            <a:schemeClr val="accent5"/>
          </a:solidFill>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spTree>
    <p:extLst>
      <p:ext uri="{BB962C8B-B14F-4D97-AF65-F5344CB8AC3E}">
        <p14:creationId xmlns:p14="http://schemas.microsoft.com/office/powerpoint/2010/main" val="2111997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A19231-8A35-C0C4-A52C-FD510095F937}"/>
              </a:ext>
            </a:extLst>
          </p:cNvPr>
          <p:cNvSpPr>
            <a:spLocks noGrp="1"/>
          </p:cNvSpPr>
          <p:nvPr>
            <p:ph type="title"/>
          </p:nvPr>
        </p:nvSpPr>
        <p:spPr>
          <a:xfrm>
            <a:off x="394208" y="1504626"/>
            <a:ext cx="10515600" cy="868680"/>
          </a:xfrm>
          <a:prstGeom prst="rect">
            <a:avLst/>
          </a:prstGeom>
        </p:spPr>
        <p:txBody>
          <a:bodyPr vert="horz" lIns="91440" tIns="45720" rIns="91440" bIns="45720" rtlCol="0" anchor="ctr" anchorCtr="0">
            <a:noAutofit/>
          </a:bodyPr>
          <a:lstStyle/>
          <a:p>
            <a:r>
              <a:rPr lang="en-US" dirty="0"/>
              <a:t>Click to edit title</a:t>
            </a:r>
          </a:p>
        </p:txBody>
      </p:sp>
      <p:sp>
        <p:nvSpPr>
          <p:cNvPr id="3" name="Text Placeholder 2">
            <a:extLst>
              <a:ext uri="{FF2B5EF4-FFF2-40B4-BE49-F238E27FC236}">
                <a16:creationId xmlns:a16="http://schemas.microsoft.com/office/drawing/2014/main" id="{AE6E5F18-0F44-D0C4-865B-4F1686C20A3A}"/>
              </a:ext>
            </a:extLst>
          </p:cNvPr>
          <p:cNvSpPr>
            <a:spLocks noGrp="1"/>
          </p:cNvSpPr>
          <p:nvPr>
            <p:ph type="body" idx="1"/>
          </p:nvPr>
        </p:nvSpPr>
        <p:spPr>
          <a:xfrm>
            <a:off x="394208" y="2522992"/>
            <a:ext cx="10515600" cy="4048171"/>
          </a:xfrm>
          <a:prstGeom prst="rect">
            <a:avLst/>
          </a:prstGeom>
        </p:spPr>
        <p:txBody>
          <a:bodyPr vert="horz" lIns="91440" tIns="45720" rIns="91440" bIns="45720" rtlCol="0">
            <a:noAutofit/>
          </a:bodyPr>
          <a:lstStyle/>
          <a:p>
            <a:pPr lvl="0"/>
            <a:r>
              <a:rPr lang="en-US" dirty="0"/>
              <a:t>Click here to edit text</a:t>
            </a:r>
          </a:p>
          <a:p>
            <a:pPr lvl="0"/>
            <a:r>
              <a:rPr lang="en-US" dirty="0"/>
              <a:t>Click here to edit text</a:t>
            </a:r>
          </a:p>
          <a:p>
            <a:pPr lvl="1"/>
            <a:r>
              <a:rPr lang="en-US" dirty="0"/>
              <a:t>Second text level</a:t>
            </a:r>
          </a:p>
          <a:p>
            <a:pPr lvl="1"/>
            <a:r>
              <a:rPr lang="en-US" dirty="0"/>
              <a:t>Second text level</a:t>
            </a:r>
          </a:p>
          <a:p>
            <a:pPr lvl="2"/>
            <a:r>
              <a:rPr lang="en-US" dirty="0"/>
              <a:t>Third text level</a:t>
            </a:r>
          </a:p>
          <a:p>
            <a:pPr lvl="2"/>
            <a:r>
              <a:rPr lang="en-US" dirty="0"/>
              <a:t>Third text level</a:t>
            </a:r>
          </a:p>
          <a:p>
            <a:pPr lvl="3"/>
            <a:r>
              <a:rPr lang="en-US" dirty="0"/>
              <a:t>Fourth text level</a:t>
            </a:r>
          </a:p>
          <a:p>
            <a:pPr lvl="4"/>
            <a:r>
              <a:rPr lang="en-US" dirty="0"/>
              <a:t>Fifth text level</a:t>
            </a:r>
          </a:p>
        </p:txBody>
      </p:sp>
      <p:sp>
        <p:nvSpPr>
          <p:cNvPr id="6" name="Slide Number Placeholder 5">
            <a:extLst>
              <a:ext uri="{FF2B5EF4-FFF2-40B4-BE49-F238E27FC236}">
                <a16:creationId xmlns:a16="http://schemas.microsoft.com/office/drawing/2014/main" id="{37C7C836-75E5-4C64-D3C5-1D1833BAD801}"/>
              </a:ext>
              <a:ext uri="{C183D7F6-B498-43B3-948B-1728B52AA6E4}">
                <adec:decorative xmlns:adec="http://schemas.microsoft.com/office/drawing/2017/decorative" val="0"/>
              </a:ext>
            </a:extLst>
          </p:cNvPr>
          <p:cNvSpPr>
            <a:spLocks noGrp="1"/>
          </p:cNvSpPr>
          <p:nvPr>
            <p:ph type="sldNum" sz="quarter" idx="4"/>
          </p:nvPr>
        </p:nvSpPr>
        <p:spPr>
          <a:xfrm>
            <a:off x="11107580" y="6206038"/>
            <a:ext cx="692856" cy="365125"/>
          </a:xfrm>
          <a:prstGeom prst="rect">
            <a:avLst/>
          </a:prstGeom>
        </p:spPr>
        <p:txBody>
          <a:bodyPr vert="horz" lIns="91440" tIns="45720" rIns="91440" bIns="45720" rtlCol="0" anchor="ctr"/>
          <a:lstStyle>
            <a:lvl1pPr algn="r">
              <a:defRPr sz="1200" b="1">
                <a:solidFill>
                  <a:schemeClr val="tx1"/>
                </a:solidFill>
                <a:latin typeface="Arial" panose="020B0604020202020204" pitchFamily="34" charset="0"/>
                <a:cs typeface="Arial" panose="020B0604020202020204" pitchFamily="34" charset="0"/>
              </a:defRPr>
            </a:lvl1pPr>
          </a:lstStyle>
          <a:p>
            <a:fld id="{7B670C77-F8D5-0D45-BCC6-7287AA83D132}" type="slidenum">
              <a:rPr lang="en-US" smtClean="0"/>
              <a:pPr/>
              <a:t>‹#›</a:t>
            </a:fld>
            <a:endParaRPr lang="en-US" b="1" dirty="0"/>
          </a:p>
        </p:txBody>
      </p:sp>
      <p:sp>
        <p:nvSpPr>
          <p:cNvPr id="8" name="TextBox 7">
            <a:extLst>
              <a:ext uri="{FF2B5EF4-FFF2-40B4-BE49-F238E27FC236}">
                <a16:creationId xmlns:a16="http://schemas.microsoft.com/office/drawing/2014/main" id="{99EF7DA4-3663-FABA-10FE-899A3B0BAD7D}"/>
              </a:ext>
              <a:ext uri="{C183D7F6-B498-43B3-948B-1728B52AA6E4}">
                <adec:decorative xmlns:adec="http://schemas.microsoft.com/office/drawing/2017/decorative" val="1"/>
              </a:ext>
            </a:extLst>
          </p:cNvPr>
          <p:cNvSpPr txBox="1">
            <a:spLocks noGrp="1" noRot="1" noMove="1" noResize="1" noEditPoints="1" noAdjustHandles="1" noChangeArrowheads="1" noChangeShapeType="1"/>
          </p:cNvSpPr>
          <p:nvPr userDrawn="1"/>
        </p:nvSpPr>
        <p:spPr>
          <a:xfrm>
            <a:off x="1665962" y="0"/>
            <a:ext cx="9998214" cy="608304"/>
          </a:xfrm>
          <a:prstGeom prst="rect">
            <a:avLst/>
          </a:prstGeom>
          <a:noFill/>
        </p:spPr>
        <p:txBody>
          <a:bodyPr wrap="square" lIns="365760" tIns="320040" bIns="0" rtlCol="0" anchor="t" anchorCtr="0">
            <a:noAutofit/>
          </a:bodyPr>
          <a:lstStyle/>
          <a:p>
            <a:r>
              <a:rPr lang="en-US" sz="2000" b="0" dirty="0">
                <a:solidFill>
                  <a:schemeClr val="bg1"/>
                </a:solidFill>
                <a:latin typeface="Arial" panose="020B0604020202020204" pitchFamily="34" charset="0"/>
                <a:cs typeface="Arial" panose="020B0604020202020204" pitchFamily="34" charset="0"/>
              </a:rPr>
              <a:t>School of Management</a:t>
            </a:r>
          </a:p>
        </p:txBody>
      </p:sp>
      <p:sp>
        <p:nvSpPr>
          <p:cNvPr id="4" name="TextBox 3">
            <a:extLst>
              <a:ext uri="{FF2B5EF4-FFF2-40B4-BE49-F238E27FC236}">
                <a16:creationId xmlns:a16="http://schemas.microsoft.com/office/drawing/2014/main" id="{4212D9F8-2F74-9BD6-F625-BC93BF3164C8}"/>
              </a:ext>
              <a:ext uri="{C183D7F6-B498-43B3-948B-1728B52AA6E4}">
                <adec:decorative xmlns:adec="http://schemas.microsoft.com/office/drawing/2017/decorative" val="1"/>
              </a:ext>
            </a:extLst>
          </p:cNvPr>
          <p:cNvSpPr txBox="1">
            <a:spLocks noGrp="1" noRot="1" noMove="1" noResize="1" noEditPoints="1" noAdjustHandles="1" noChangeArrowheads="1" noChangeShapeType="1"/>
          </p:cNvSpPr>
          <p:nvPr userDrawn="1"/>
        </p:nvSpPr>
        <p:spPr>
          <a:xfrm>
            <a:off x="1668342" y="630606"/>
            <a:ext cx="9995834" cy="365125"/>
          </a:xfrm>
          <a:prstGeom prst="rect">
            <a:avLst/>
          </a:prstGeom>
          <a:noFill/>
        </p:spPr>
        <p:txBody>
          <a:bodyPr wrap="square" lIns="365760" tIns="45720" bIns="0" rtlCol="0" anchor="t" anchorCtr="0">
            <a:noAutofit/>
          </a:bodyPr>
          <a:lstStyle/>
          <a:p>
            <a:r>
              <a:rPr lang="en-US" sz="1300" b="0" baseline="0" dirty="0">
                <a:solidFill>
                  <a:schemeClr val="bg1"/>
                </a:solidFill>
                <a:latin typeface="+mj-lt"/>
                <a:cs typeface="Arial" panose="020B0604020202020204" pitchFamily="34" charset="0"/>
              </a:rPr>
              <a:t>Enter your unit name here within the Master Slide view (See slide 3 for instructions)</a:t>
            </a:r>
          </a:p>
        </p:txBody>
      </p:sp>
    </p:spTree>
    <p:extLst>
      <p:ext uri="{BB962C8B-B14F-4D97-AF65-F5344CB8AC3E}">
        <p14:creationId xmlns:p14="http://schemas.microsoft.com/office/powerpoint/2010/main" val="3964681390"/>
      </p:ext>
    </p:extLst>
  </p:cSld>
  <p:clrMap bg1="dk1" tx1="lt1" bg2="dk2" tx2="lt2" accent1="accent1" accent2="accent2" accent3="accent3" accent4="accent4" accent5="accent5" accent6="accent6" hlink="hlink" folHlink="folHlink"/>
  <p:sldLayoutIdLst>
    <p:sldLayoutId id="2147483659" r:id="rId1"/>
    <p:sldLayoutId id="2147483649" r:id="rId2"/>
    <p:sldLayoutId id="2147483660" r:id="rId3"/>
    <p:sldLayoutId id="2147483658" r:id="rId4"/>
    <p:sldLayoutId id="2147483656" r:id="rId5"/>
    <p:sldLayoutId id="2147483665" r:id="rId6"/>
    <p:sldLayoutId id="2147483652" r:id="rId7"/>
    <p:sldLayoutId id="2147483666" r:id="rId8"/>
    <p:sldLayoutId id="2147483667" r:id="rId9"/>
    <p:sldLayoutId id="2147483664" r:id="rId10"/>
    <p:sldLayoutId id="2147483669" r:id="rId11"/>
    <p:sldLayoutId id="2147483668" r:id="rId12"/>
    <p:sldLayoutId id="2147483657" r:id="rId13"/>
    <p:sldLayoutId id="2147483663" r:id="rId14"/>
    <p:sldLayoutId id="2147483662" r:id="rId15"/>
  </p:sldLayoutIdLst>
  <p:hf hdr="0" ftr="0" dt="0"/>
  <p:txStyles>
    <p:titleStyle>
      <a:lvl1pPr algn="l" defTabSz="914400" rtl="0" eaLnBrk="1" latinLnBrk="0" hangingPunct="1">
        <a:lnSpc>
          <a:spcPct val="90000"/>
        </a:lnSpc>
        <a:spcBef>
          <a:spcPct val="0"/>
        </a:spcBef>
        <a:buNone/>
        <a:defRPr sz="3600" b="0" i="0" kern="1200">
          <a:solidFill>
            <a:schemeClr val="tx2"/>
          </a:solidFill>
          <a:latin typeface="Georgia" panose="02040502050405020303" pitchFamily="18" charset="0"/>
          <a:ea typeface="+mj-ea"/>
          <a:cs typeface="Arial" panose="020B0604020202020204" pitchFamily="34" charset="0"/>
        </a:defRPr>
      </a:lvl1pPr>
    </p:titleStyle>
    <p:bodyStyle>
      <a:lvl1pPr marL="228600" indent="-228600" algn="l" defTabSz="914400" rtl="0" eaLnBrk="1" latinLnBrk="0" hangingPunct="1">
        <a:lnSpc>
          <a:spcPct val="120000"/>
        </a:lnSpc>
        <a:spcBef>
          <a:spcPts val="1000"/>
        </a:spcBef>
        <a:buClr>
          <a:schemeClr val="tx2"/>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20000"/>
        </a:lnSpc>
        <a:spcBef>
          <a:spcPts val="1000"/>
        </a:spcBef>
        <a:buClr>
          <a:schemeClr val="tx2"/>
        </a:buClr>
        <a:buFont typeface="System Font Regular"/>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20000"/>
        </a:lnSpc>
        <a:spcBef>
          <a:spcPts val="1000"/>
        </a:spcBef>
        <a:buClr>
          <a:schemeClr val="tx2"/>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20000"/>
        </a:lnSpc>
        <a:spcBef>
          <a:spcPts val="1000"/>
        </a:spcBef>
        <a:buClr>
          <a:schemeClr val="tx2"/>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20000"/>
        </a:lnSpc>
        <a:spcBef>
          <a:spcPts val="1000"/>
        </a:spcBef>
        <a:buClr>
          <a:schemeClr val="tx2"/>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hyperlink" Target="https://www.buffalo.edu/brand/creative/color/color-palette.html" TargetMode="Externa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support.microsoft.com/en-us/office/make-your-powerpoint-presentations-accessible-to-people-with-disabilities-6f7772b2-2f33-4bd2-8ca7-dae3b2b3ef25#PickTab=Windows&amp;picktab=windows"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6EF79A5-BF07-5E2D-7DAF-AFA75AE92259}"/>
              </a:ext>
            </a:extLst>
          </p:cNvPr>
          <p:cNvSpPr>
            <a:spLocks noGrp="1"/>
          </p:cNvSpPr>
          <p:nvPr>
            <p:ph type="ctrTitle"/>
          </p:nvPr>
        </p:nvSpPr>
        <p:spPr/>
        <p:txBody>
          <a:bodyPr/>
          <a:lstStyle/>
          <a:p>
            <a:r>
              <a:rPr lang="en-US" dirty="0"/>
              <a:t>Presentation</a:t>
            </a:r>
            <a:br>
              <a:rPr lang="en-US" dirty="0"/>
            </a:br>
            <a:r>
              <a:rPr lang="en-US" dirty="0"/>
              <a:t>Title</a:t>
            </a:r>
          </a:p>
        </p:txBody>
      </p:sp>
      <p:sp>
        <p:nvSpPr>
          <p:cNvPr id="11" name="Subtitle 10">
            <a:extLst>
              <a:ext uri="{FF2B5EF4-FFF2-40B4-BE49-F238E27FC236}">
                <a16:creationId xmlns:a16="http://schemas.microsoft.com/office/drawing/2014/main" id="{5AD74763-8089-3291-9102-890EA53E7B0E}"/>
              </a:ext>
            </a:extLst>
          </p:cNvPr>
          <p:cNvSpPr>
            <a:spLocks noGrp="1"/>
          </p:cNvSpPr>
          <p:nvPr>
            <p:ph type="subTitle" idx="1"/>
          </p:nvPr>
        </p:nvSpPr>
        <p:spPr/>
        <p:txBody>
          <a:bodyPr/>
          <a:lstStyle/>
          <a:p>
            <a:r>
              <a:rPr lang="en-US" dirty="0"/>
              <a:t>Sub-topic text goes here</a:t>
            </a:r>
          </a:p>
        </p:txBody>
      </p:sp>
    </p:spTree>
    <p:extLst>
      <p:ext uri="{BB962C8B-B14F-4D97-AF65-F5344CB8AC3E}">
        <p14:creationId xmlns:p14="http://schemas.microsoft.com/office/powerpoint/2010/main" val="1906549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C5BFC-3DC5-D224-0479-53AB12C0B9B3}"/>
              </a:ext>
            </a:extLst>
          </p:cNvPr>
          <p:cNvSpPr>
            <a:spLocks noGrp="1"/>
          </p:cNvSpPr>
          <p:nvPr>
            <p:ph type="ctrTitle"/>
          </p:nvPr>
        </p:nvSpPr>
        <p:spPr/>
        <p:txBody>
          <a:bodyPr/>
          <a:lstStyle/>
          <a:p>
            <a:r>
              <a:rPr lang="en-US" dirty="0"/>
              <a:t>Divider Slide Title</a:t>
            </a:r>
          </a:p>
        </p:txBody>
      </p:sp>
      <p:sp>
        <p:nvSpPr>
          <p:cNvPr id="3" name="Subtitle 2">
            <a:extLst>
              <a:ext uri="{FF2B5EF4-FFF2-40B4-BE49-F238E27FC236}">
                <a16:creationId xmlns:a16="http://schemas.microsoft.com/office/drawing/2014/main" id="{D076D0F1-3CA2-7727-A2E6-DC7F003D0601}"/>
              </a:ext>
            </a:extLst>
          </p:cNvPr>
          <p:cNvSpPr>
            <a:spLocks noGrp="1"/>
          </p:cNvSpPr>
          <p:nvPr>
            <p:ph type="subTitle" idx="1"/>
          </p:nvPr>
        </p:nvSpPr>
        <p:spPr/>
        <p:txBody>
          <a:bodyPr/>
          <a:lstStyle/>
          <a:p>
            <a:r>
              <a:rPr lang="en-US" dirty="0"/>
              <a:t>Sub-topic text goes here</a:t>
            </a:r>
          </a:p>
        </p:txBody>
      </p:sp>
      <p:sp>
        <p:nvSpPr>
          <p:cNvPr id="4" name="Text Placeholder 3">
            <a:extLst>
              <a:ext uri="{FF2B5EF4-FFF2-40B4-BE49-F238E27FC236}">
                <a16:creationId xmlns:a16="http://schemas.microsoft.com/office/drawing/2014/main" id="{76D03C28-510A-E512-A105-3B902B2E9BDB}"/>
              </a:ext>
            </a:extLst>
          </p:cNvPr>
          <p:cNvSpPr>
            <a:spLocks noGrp="1"/>
          </p:cNvSpPr>
          <p:nvPr>
            <p:ph type="body" sz="quarter" idx="10"/>
          </p:nvPr>
        </p:nvSpPr>
        <p:spPr/>
        <p:txBody>
          <a:bodyPr/>
          <a:lstStyle/>
          <a:p>
            <a:r>
              <a:rPr lang="en-US" dirty="0"/>
              <a:t>Pre-title text goes here</a:t>
            </a:r>
          </a:p>
        </p:txBody>
      </p:sp>
    </p:spTree>
    <p:extLst>
      <p:ext uri="{BB962C8B-B14F-4D97-AF65-F5344CB8AC3E}">
        <p14:creationId xmlns:p14="http://schemas.microsoft.com/office/powerpoint/2010/main" val="3588606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D15DD-9040-E8D6-3B8C-693ACAF384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9AA3B6-6CF9-B31F-6F05-A51112594EAB}"/>
              </a:ext>
            </a:extLst>
          </p:cNvPr>
          <p:cNvSpPr>
            <a:spLocks noGrp="1"/>
          </p:cNvSpPr>
          <p:nvPr>
            <p:ph type="title"/>
          </p:nvPr>
        </p:nvSpPr>
        <p:spPr>
          <a:xfrm>
            <a:off x="394206" y="1504626"/>
            <a:ext cx="10186707" cy="868680"/>
          </a:xfrm>
        </p:spPr>
        <p:txBody>
          <a:bodyPr/>
          <a:lstStyle/>
          <a:p>
            <a:r>
              <a:rPr lang="en-US" dirty="0"/>
              <a:t>How to add your unit name to the slide header: </a:t>
            </a:r>
          </a:p>
        </p:txBody>
      </p:sp>
      <p:sp>
        <p:nvSpPr>
          <p:cNvPr id="3" name="Content Placeholder 2">
            <a:extLst>
              <a:ext uri="{FF2B5EF4-FFF2-40B4-BE49-F238E27FC236}">
                <a16:creationId xmlns:a16="http://schemas.microsoft.com/office/drawing/2014/main" id="{6CF6B3B6-0D8D-EDE0-E7D1-C22FA627A32C}"/>
              </a:ext>
            </a:extLst>
          </p:cNvPr>
          <p:cNvSpPr>
            <a:spLocks noGrp="1"/>
          </p:cNvSpPr>
          <p:nvPr>
            <p:ph idx="1"/>
          </p:nvPr>
        </p:nvSpPr>
        <p:spPr>
          <a:xfrm>
            <a:off x="405091" y="2522992"/>
            <a:ext cx="9947223" cy="4048171"/>
          </a:xfrm>
        </p:spPr>
        <p:txBody>
          <a:bodyPr/>
          <a:lstStyle/>
          <a:p>
            <a:pPr marL="457200" indent="-457200">
              <a:spcBef>
                <a:spcPts val="1000"/>
              </a:spcBef>
              <a:buFont typeface="+mj-lt"/>
              <a:buAutoNum type="arabicPeriod"/>
            </a:pPr>
            <a:r>
              <a:rPr lang="en-US" dirty="0"/>
              <a:t>Navigate to the </a:t>
            </a:r>
            <a:r>
              <a:rPr lang="en-US" b="1" dirty="0"/>
              <a:t>View</a:t>
            </a:r>
            <a:r>
              <a:rPr lang="en-US" dirty="0"/>
              <a:t> tab. In the views tab, click on the </a:t>
            </a:r>
            <a:r>
              <a:rPr lang="en-US" b="1" dirty="0"/>
              <a:t>Slide Master </a:t>
            </a:r>
            <a:r>
              <a:rPr lang="en-US" dirty="0"/>
              <a:t>icon.</a:t>
            </a:r>
          </a:p>
          <a:p>
            <a:pPr marL="457200" indent="-457200">
              <a:buFont typeface="+mj-lt"/>
              <a:buAutoNum type="arabicPeriod"/>
            </a:pPr>
            <a:r>
              <a:rPr lang="en-US" dirty="0"/>
              <a:t>When the Slide Master view opens, click on the first slide in the list view on </a:t>
            </a:r>
            <a:br>
              <a:rPr lang="en-US" dirty="0"/>
            </a:br>
            <a:r>
              <a:rPr lang="en-US" dirty="0"/>
              <a:t>left-hand side (the one at the very top). Where it says “Enter your department, office or program name here…,” type in your official department, office or program name. Do not change the text styling from what is set in the template. Then, enter your official unit name underneath. </a:t>
            </a:r>
          </a:p>
          <a:p>
            <a:pPr marL="457200" indent="-457200">
              <a:spcBef>
                <a:spcPts val="1000"/>
              </a:spcBef>
              <a:buFont typeface="+mj-lt"/>
              <a:buAutoNum type="arabicPeriod"/>
            </a:pPr>
            <a:r>
              <a:rPr lang="en-US" dirty="0"/>
              <a:t>To Exit the Master View, click the </a:t>
            </a:r>
            <a:r>
              <a:rPr lang="en-US" b="1" dirty="0"/>
              <a:t>Close Master View </a:t>
            </a:r>
            <a:r>
              <a:rPr lang="en-US" dirty="0"/>
              <a:t>button on </a:t>
            </a:r>
            <a:br>
              <a:rPr lang="en-US" dirty="0"/>
            </a:br>
            <a:r>
              <a:rPr lang="en-US" dirty="0"/>
              <a:t>the far right of the Slide Master tab.</a:t>
            </a:r>
          </a:p>
          <a:p>
            <a:pPr marL="457200" indent="-457200">
              <a:spcBef>
                <a:spcPts val="1000"/>
              </a:spcBef>
              <a:buFont typeface="+mj-lt"/>
              <a:buAutoNum type="arabicPeriod"/>
            </a:pPr>
            <a:r>
              <a:rPr lang="en-US" dirty="0"/>
              <a:t>After exiting the Master View, verify that your unit name is populated </a:t>
            </a:r>
            <a:br>
              <a:rPr lang="en-US" dirty="0"/>
            </a:br>
            <a:r>
              <a:rPr lang="en-US" dirty="0"/>
              <a:t>in the header region of each slide. </a:t>
            </a:r>
          </a:p>
          <a:p>
            <a:pPr marL="457200" indent="-457200">
              <a:buFont typeface="+mj-lt"/>
              <a:buAutoNum type="arabicPeriod"/>
            </a:pPr>
            <a:endParaRPr lang="en-US" dirty="0"/>
          </a:p>
        </p:txBody>
      </p:sp>
      <p:sp>
        <p:nvSpPr>
          <p:cNvPr id="6" name="Slide Number Placeholder 5">
            <a:extLst>
              <a:ext uri="{FF2B5EF4-FFF2-40B4-BE49-F238E27FC236}">
                <a16:creationId xmlns:a16="http://schemas.microsoft.com/office/drawing/2014/main" id="{42559D81-8E1B-4D86-3A31-92B8F23C169C}"/>
              </a:ext>
            </a:extLst>
          </p:cNvPr>
          <p:cNvSpPr>
            <a:spLocks noGrp="1"/>
          </p:cNvSpPr>
          <p:nvPr>
            <p:ph type="sldNum" sz="quarter" idx="12"/>
          </p:nvPr>
        </p:nvSpPr>
        <p:spPr/>
        <p:txBody>
          <a:bodyPr/>
          <a:lstStyle/>
          <a:p>
            <a:fld id="{7B670C77-F8D5-0D45-BCC6-7287AA83D132}" type="slidenum">
              <a:rPr lang="en-US" smtClean="0"/>
              <a:t>3</a:t>
            </a:fld>
            <a:endParaRPr lang="en-US" dirty="0"/>
          </a:p>
        </p:txBody>
      </p:sp>
    </p:spTree>
    <p:extLst>
      <p:ext uri="{BB962C8B-B14F-4D97-AF65-F5344CB8AC3E}">
        <p14:creationId xmlns:p14="http://schemas.microsoft.com/office/powerpoint/2010/main" val="1376199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6D520-99A7-F530-5003-54C161AB83B4}"/>
              </a:ext>
            </a:extLst>
          </p:cNvPr>
          <p:cNvSpPr>
            <a:spLocks noGrp="1"/>
          </p:cNvSpPr>
          <p:nvPr>
            <p:ph type="title"/>
          </p:nvPr>
        </p:nvSpPr>
        <p:spPr>
          <a:xfrm>
            <a:off x="394208" y="1504626"/>
            <a:ext cx="10515600" cy="868680"/>
          </a:xfrm>
        </p:spPr>
        <p:txBody>
          <a:bodyPr/>
          <a:lstStyle/>
          <a:p>
            <a:r>
              <a:rPr lang="en-US" dirty="0"/>
              <a:t>Title and 1-Column Content</a:t>
            </a:r>
          </a:p>
        </p:txBody>
      </p:sp>
      <p:sp>
        <p:nvSpPr>
          <p:cNvPr id="3" name="Text Placeholder 2">
            <a:extLst>
              <a:ext uri="{FF2B5EF4-FFF2-40B4-BE49-F238E27FC236}">
                <a16:creationId xmlns:a16="http://schemas.microsoft.com/office/drawing/2014/main" id="{A8856B42-50E2-09A6-7D77-88C858FFAD7F}"/>
              </a:ext>
            </a:extLst>
          </p:cNvPr>
          <p:cNvSpPr>
            <a:spLocks noGrp="1"/>
          </p:cNvSpPr>
          <p:nvPr>
            <p:ph type="body" sz="half" idx="2"/>
          </p:nvPr>
        </p:nvSpPr>
        <p:spPr>
          <a:xfrm>
            <a:off x="391564" y="2481943"/>
            <a:ext cx="6270493" cy="3811588"/>
          </a:xfrm>
        </p:spPr>
        <p:txBody>
          <a:bodyPr/>
          <a:lstStyle/>
          <a:p>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 pretium.</a:t>
            </a:r>
          </a:p>
        </p:txBody>
      </p:sp>
      <p:sp>
        <p:nvSpPr>
          <p:cNvPr id="8" name="Slide Number Placeholder 7">
            <a:extLst>
              <a:ext uri="{FF2B5EF4-FFF2-40B4-BE49-F238E27FC236}">
                <a16:creationId xmlns:a16="http://schemas.microsoft.com/office/drawing/2014/main" id="{C765655D-4AFB-3BA0-17F3-A2B3F3DC8FEC}"/>
              </a:ext>
            </a:extLst>
          </p:cNvPr>
          <p:cNvSpPr>
            <a:spLocks noGrp="1"/>
          </p:cNvSpPr>
          <p:nvPr>
            <p:ph type="sldNum" sz="quarter" idx="12"/>
          </p:nvPr>
        </p:nvSpPr>
        <p:spPr/>
        <p:txBody>
          <a:bodyPr/>
          <a:lstStyle/>
          <a:p>
            <a:fld id="{7B670C77-F8D5-0D45-BCC6-7287AA83D132}" type="slidenum">
              <a:rPr lang="en-US" smtClean="0"/>
              <a:t>4</a:t>
            </a:fld>
            <a:endParaRPr lang="en-US" dirty="0"/>
          </a:p>
        </p:txBody>
      </p:sp>
    </p:spTree>
    <p:extLst>
      <p:ext uri="{BB962C8B-B14F-4D97-AF65-F5344CB8AC3E}">
        <p14:creationId xmlns:p14="http://schemas.microsoft.com/office/powerpoint/2010/main" val="117952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64FCC-0592-02FA-EE74-D188B1918711}"/>
              </a:ext>
            </a:extLst>
          </p:cNvPr>
          <p:cNvSpPr>
            <a:spLocks noGrp="1"/>
          </p:cNvSpPr>
          <p:nvPr>
            <p:ph type="title"/>
          </p:nvPr>
        </p:nvSpPr>
        <p:spPr/>
        <p:txBody>
          <a:bodyPr/>
          <a:lstStyle/>
          <a:p>
            <a:r>
              <a:rPr lang="en-US" dirty="0"/>
              <a:t>Title and 2-Column Content</a:t>
            </a:r>
          </a:p>
        </p:txBody>
      </p:sp>
      <p:sp>
        <p:nvSpPr>
          <p:cNvPr id="3" name="Text Placeholder 2">
            <a:extLst>
              <a:ext uri="{FF2B5EF4-FFF2-40B4-BE49-F238E27FC236}">
                <a16:creationId xmlns:a16="http://schemas.microsoft.com/office/drawing/2014/main" id="{88F7D646-D44D-E20D-550A-FDC382EDCCF2}"/>
              </a:ext>
            </a:extLst>
          </p:cNvPr>
          <p:cNvSpPr>
            <a:spLocks noGrp="1"/>
          </p:cNvSpPr>
          <p:nvPr>
            <p:ph type="body" sz="half" idx="2"/>
          </p:nvPr>
        </p:nvSpPr>
        <p:spPr/>
        <p:txBody>
          <a:bodyPr/>
          <a:lstStyle/>
          <a:p>
            <a:r>
              <a:rPr lang="en-US" dirty="0"/>
              <a:t>Lorem ipsum dolor et unus sit amet consectetur et pretium et adipiscing elit. Vivamus euismod et leo a vitae condimentum mollis pretium nisl est convallis nisl urna vitae dapibus elit ligula vel urna. Integer mollis elit vel justo bibendum vitae.</a:t>
            </a:r>
          </a:p>
        </p:txBody>
      </p:sp>
      <p:sp>
        <p:nvSpPr>
          <p:cNvPr id="4" name="Text Placeholder 3">
            <a:extLst>
              <a:ext uri="{FF2B5EF4-FFF2-40B4-BE49-F238E27FC236}">
                <a16:creationId xmlns:a16="http://schemas.microsoft.com/office/drawing/2014/main" id="{61AA244D-141C-3D41-8006-886057BA0BC7}"/>
              </a:ext>
            </a:extLst>
          </p:cNvPr>
          <p:cNvSpPr>
            <a:spLocks noGrp="1"/>
          </p:cNvSpPr>
          <p:nvPr>
            <p:ph type="body" sz="half" idx="13"/>
          </p:nvPr>
        </p:nvSpPr>
        <p:spPr/>
        <p:txBody>
          <a:bodyPr/>
          <a:lstStyle/>
          <a:p>
            <a:r>
              <a:rPr lang="en-US" dirty="0"/>
              <a:t>Lorem ipsum dolor et unus sit amet consectetur et pretium a adipiscing elit. Vivamus euismod et leo a vitae condimentum mollis pretium nisl est convallis nisl urna vitae dapibus elit ligula vel urna. Integer mollis elit vel justo bibendum vitae.</a:t>
            </a:r>
          </a:p>
        </p:txBody>
      </p:sp>
      <p:sp>
        <p:nvSpPr>
          <p:cNvPr id="5" name="Slide Number Placeholder 4">
            <a:extLst>
              <a:ext uri="{FF2B5EF4-FFF2-40B4-BE49-F238E27FC236}">
                <a16:creationId xmlns:a16="http://schemas.microsoft.com/office/drawing/2014/main" id="{1343C4D7-AE49-DFD7-3545-98E837812A4E}"/>
              </a:ext>
            </a:extLst>
          </p:cNvPr>
          <p:cNvSpPr>
            <a:spLocks noGrp="1"/>
          </p:cNvSpPr>
          <p:nvPr>
            <p:ph type="sldNum" sz="quarter" idx="12"/>
          </p:nvPr>
        </p:nvSpPr>
        <p:spPr/>
        <p:txBody>
          <a:bodyPr/>
          <a:lstStyle/>
          <a:p>
            <a:fld id="{7B670C77-F8D5-0D45-BCC6-7287AA83D132}" type="slidenum">
              <a:rPr lang="en-US" smtClean="0"/>
              <a:t>5</a:t>
            </a:fld>
            <a:endParaRPr lang="en-US" dirty="0"/>
          </a:p>
        </p:txBody>
      </p:sp>
    </p:spTree>
    <p:extLst>
      <p:ext uri="{BB962C8B-B14F-4D97-AF65-F5344CB8AC3E}">
        <p14:creationId xmlns:p14="http://schemas.microsoft.com/office/powerpoint/2010/main" val="1851810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8BAB9-FEF7-4C85-CBC7-C0F9A5577A59}"/>
              </a:ext>
            </a:extLst>
          </p:cNvPr>
          <p:cNvSpPr>
            <a:spLocks noGrp="1"/>
          </p:cNvSpPr>
          <p:nvPr>
            <p:ph type="title"/>
          </p:nvPr>
        </p:nvSpPr>
        <p:spPr>
          <a:xfrm>
            <a:off x="394208" y="1504626"/>
            <a:ext cx="10515600" cy="868680"/>
          </a:xfrm>
        </p:spPr>
        <p:txBody>
          <a:bodyPr/>
          <a:lstStyle/>
          <a:p>
            <a:r>
              <a:rPr lang="en-US" dirty="0"/>
              <a:t>Title and 1-Column Bulleted List</a:t>
            </a:r>
          </a:p>
        </p:txBody>
      </p:sp>
      <p:sp>
        <p:nvSpPr>
          <p:cNvPr id="3" name="Content Placeholder 2">
            <a:extLst>
              <a:ext uri="{FF2B5EF4-FFF2-40B4-BE49-F238E27FC236}">
                <a16:creationId xmlns:a16="http://schemas.microsoft.com/office/drawing/2014/main" id="{2B7A0914-7C46-ACAF-8013-85559B80245A}"/>
              </a:ext>
            </a:extLst>
          </p:cNvPr>
          <p:cNvSpPr>
            <a:spLocks noGrp="1"/>
          </p:cNvSpPr>
          <p:nvPr>
            <p:ph idx="1"/>
          </p:nvPr>
        </p:nvSpPr>
        <p:spPr>
          <a:xfrm>
            <a:off x="394208" y="2522992"/>
            <a:ext cx="10515600" cy="4048171"/>
          </a:xfrm>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a:t>
            </a:r>
          </a:p>
          <a:p>
            <a:r>
              <a:rPr lang="en-US" dirty="0"/>
              <a:t>First level text style</a:t>
            </a:r>
          </a:p>
          <a:p>
            <a:pPr lvl="1"/>
            <a:r>
              <a:rPr lang="en-US" dirty="0"/>
              <a:t>Second level text style</a:t>
            </a:r>
          </a:p>
          <a:p>
            <a:pPr lvl="2"/>
            <a:r>
              <a:rPr lang="en-US" dirty="0"/>
              <a:t>Third level text style</a:t>
            </a:r>
          </a:p>
          <a:p>
            <a:pPr lvl="3"/>
            <a:r>
              <a:rPr lang="en-US" dirty="0"/>
              <a:t>Fourth level text style</a:t>
            </a:r>
          </a:p>
          <a:p>
            <a:pPr lvl="4"/>
            <a:r>
              <a:rPr lang="en-US" dirty="0"/>
              <a:t>Fifth level text style</a:t>
            </a:r>
          </a:p>
        </p:txBody>
      </p:sp>
      <p:sp>
        <p:nvSpPr>
          <p:cNvPr id="6" name="Slide Number Placeholder 5">
            <a:extLst>
              <a:ext uri="{FF2B5EF4-FFF2-40B4-BE49-F238E27FC236}">
                <a16:creationId xmlns:a16="http://schemas.microsoft.com/office/drawing/2014/main" id="{39017964-1A86-F8B9-3213-C863344BF7A1}"/>
              </a:ext>
            </a:extLst>
          </p:cNvPr>
          <p:cNvSpPr>
            <a:spLocks noGrp="1"/>
          </p:cNvSpPr>
          <p:nvPr>
            <p:ph type="sldNum" sz="quarter" idx="12"/>
          </p:nvPr>
        </p:nvSpPr>
        <p:spPr/>
        <p:txBody>
          <a:bodyPr/>
          <a:lstStyle/>
          <a:p>
            <a:fld id="{7B670C77-F8D5-0D45-BCC6-7287AA83D132}" type="slidenum">
              <a:rPr lang="en-US" smtClean="0"/>
              <a:t>6</a:t>
            </a:fld>
            <a:endParaRPr lang="en-US" dirty="0"/>
          </a:p>
        </p:txBody>
      </p:sp>
    </p:spTree>
    <p:extLst>
      <p:ext uri="{BB962C8B-B14F-4D97-AF65-F5344CB8AC3E}">
        <p14:creationId xmlns:p14="http://schemas.microsoft.com/office/powerpoint/2010/main" val="2067567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95A6E-8E82-37BD-83CF-C336D1E6852F}"/>
              </a:ext>
            </a:extLst>
          </p:cNvPr>
          <p:cNvSpPr>
            <a:spLocks noGrp="1"/>
          </p:cNvSpPr>
          <p:nvPr>
            <p:ph type="title"/>
          </p:nvPr>
        </p:nvSpPr>
        <p:spPr/>
        <p:txBody>
          <a:bodyPr/>
          <a:lstStyle/>
          <a:p>
            <a:r>
              <a:rPr lang="en-US" dirty="0"/>
              <a:t>Title and 1-Column Bulleted List (no crest)</a:t>
            </a:r>
          </a:p>
        </p:txBody>
      </p:sp>
      <p:sp>
        <p:nvSpPr>
          <p:cNvPr id="3" name="Content Placeholder 2">
            <a:extLst>
              <a:ext uri="{FF2B5EF4-FFF2-40B4-BE49-F238E27FC236}">
                <a16:creationId xmlns:a16="http://schemas.microsoft.com/office/drawing/2014/main" id="{4AD1EEE7-57D9-90D3-F8FE-B33EC1AFE251}"/>
              </a:ext>
            </a:extLst>
          </p:cNvPr>
          <p:cNvSpPr>
            <a:spLocks noGrp="1"/>
          </p:cNvSpPr>
          <p:nvPr>
            <p:ph idx="1"/>
          </p:nvPr>
        </p:nvSpPr>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a:t>
            </a:r>
          </a:p>
          <a:p>
            <a:r>
              <a:rPr lang="en-US" dirty="0"/>
              <a:t>First level text style</a:t>
            </a:r>
          </a:p>
          <a:p>
            <a:pPr lvl="1"/>
            <a:r>
              <a:rPr lang="en-US" dirty="0"/>
              <a:t>Second level text style</a:t>
            </a:r>
          </a:p>
          <a:p>
            <a:pPr lvl="2"/>
            <a:r>
              <a:rPr lang="en-US" dirty="0"/>
              <a:t>Third level text style</a:t>
            </a:r>
          </a:p>
          <a:p>
            <a:pPr lvl="3"/>
            <a:r>
              <a:rPr lang="en-US" dirty="0"/>
              <a:t>Fourth level text style</a:t>
            </a:r>
          </a:p>
          <a:p>
            <a:pPr lvl="4"/>
            <a:r>
              <a:rPr lang="en-US" dirty="0"/>
              <a:t>Fifth level text style</a:t>
            </a:r>
          </a:p>
        </p:txBody>
      </p:sp>
      <p:sp>
        <p:nvSpPr>
          <p:cNvPr id="4" name="Slide Number Placeholder 3">
            <a:extLst>
              <a:ext uri="{FF2B5EF4-FFF2-40B4-BE49-F238E27FC236}">
                <a16:creationId xmlns:a16="http://schemas.microsoft.com/office/drawing/2014/main" id="{7CADBFF9-1D03-E07A-B6AA-19A966B64BF4}"/>
              </a:ext>
            </a:extLst>
          </p:cNvPr>
          <p:cNvSpPr>
            <a:spLocks noGrp="1"/>
          </p:cNvSpPr>
          <p:nvPr>
            <p:ph type="sldNum" sz="quarter" idx="12"/>
          </p:nvPr>
        </p:nvSpPr>
        <p:spPr/>
        <p:txBody>
          <a:bodyPr/>
          <a:lstStyle/>
          <a:p>
            <a:fld id="{7B670C77-F8D5-0D45-BCC6-7287AA83D132}" type="slidenum">
              <a:rPr lang="en-US" smtClean="0"/>
              <a:t>7</a:t>
            </a:fld>
            <a:endParaRPr lang="en-US" dirty="0"/>
          </a:p>
        </p:txBody>
      </p:sp>
    </p:spTree>
    <p:extLst>
      <p:ext uri="{BB962C8B-B14F-4D97-AF65-F5344CB8AC3E}">
        <p14:creationId xmlns:p14="http://schemas.microsoft.com/office/powerpoint/2010/main" val="634074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D0D20-A0AC-93E8-C894-BCD407799581}"/>
              </a:ext>
            </a:extLst>
          </p:cNvPr>
          <p:cNvSpPr>
            <a:spLocks noGrp="1"/>
          </p:cNvSpPr>
          <p:nvPr>
            <p:ph type="title"/>
          </p:nvPr>
        </p:nvSpPr>
        <p:spPr/>
        <p:txBody>
          <a:bodyPr/>
          <a:lstStyle/>
          <a:p>
            <a:r>
              <a:rPr lang="en-US" dirty="0"/>
              <a:t>Title and 2-Column Bulleted List</a:t>
            </a:r>
          </a:p>
        </p:txBody>
      </p:sp>
      <p:sp>
        <p:nvSpPr>
          <p:cNvPr id="3" name="Content Placeholder 2">
            <a:extLst>
              <a:ext uri="{FF2B5EF4-FFF2-40B4-BE49-F238E27FC236}">
                <a16:creationId xmlns:a16="http://schemas.microsoft.com/office/drawing/2014/main" id="{012CC71D-ED60-1D8A-3A3D-EB7E5963A2D9}"/>
              </a:ext>
            </a:extLst>
          </p:cNvPr>
          <p:cNvSpPr>
            <a:spLocks noGrp="1"/>
          </p:cNvSpPr>
          <p:nvPr>
            <p:ph idx="1"/>
          </p:nvPr>
        </p:nvSpPr>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a:t>
            </a:r>
          </a:p>
          <a:p>
            <a:pPr lvl="1"/>
            <a:r>
              <a:rPr lang="en-US" dirty="0"/>
              <a:t>Second level text style</a:t>
            </a:r>
          </a:p>
          <a:p>
            <a:pPr lvl="2"/>
            <a:r>
              <a:rPr lang="en-US" dirty="0"/>
              <a:t>Third level text style</a:t>
            </a:r>
          </a:p>
          <a:p>
            <a:pPr lvl="3"/>
            <a:r>
              <a:rPr lang="en-US" dirty="0"/>
              <a:t>Fourth level text style</a:t>
            </a:r>
          </a:p>
          <a:p>
            <a:pPr lvl="4"/>
            <a:r>
              <a:rPr lang="en-US" dirty="0"/>
              <a:t>Fifth level text style</a:t>
            </a:r>
          </a:p>
        </p:txBody>
      </p:sp>
      <p:sp>
        <p:nvSpPr>
          <p:cNvPr id="4" name="Content Placeholder 3">
            <a:extLst>
              <a:ext uri="{FF2B5EF4-FFF2-40B4-BE49-F238E27FC236}">
                <a16:creationId xmlns:a16="http://schemas.microsoft.com/office/drawing/2014/main" id="{A4E55407-4026-BE46-015D-7F483B595735}"/>
              </a:ext>
            </a:extLst>
          </p:cNvPr>
          <p:cNvSpPr>
            <a:spLocks noGrp="1"/>
          </p:cNvSpPr>
          <p:nvPr>
            <p:ph idx="13"/>
          </p:nvPr>
        </p:nvSpPr>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a:t>
            </a:r>
          </a:p>
          <a:p>
            <a:pPr lvl="1"/>
            <a:r>
              <a:rPr lang="en-US" dirty="0"/>
              <a:t>Second level text style</a:t>
            </a:r>
          </a:p>
          <a:p>
            <a:pPr lvl="2"/>
            <a:r>
              <a:rPr lang="en-US" dirty="0"/>
              <a:t>Third level text style</a:t>
            </a:r>
          </a:p>
          <a:p>
            <a:pPr lvl="3"/>
            <a:r>
              <a:rPr lang="en-US" dirty="0"/>
              <a:t>Fourth level text style</a:t>
            </a:r>
          </a:p>
          <a:p>
            <a:pPr lvl="4"/>
            <a:r>
              <a:rPr lang="en-US" dirty="0"/>
              <a:t>Fifth level text style</a:t>
            </a:r>
          </a:p>
        </p:txBody>
      </p:sp>
      <p:sp>
        <p:nvSpPr>
          <p:cNvPr id="5" name="Slide Number Placeholder 4">
            <a:extLst>
              <a:ext uri="{FF2B5EF4-FFF2-40B4-BE49-F238E27FC236}">
                <a16:creationId xmlns:a16="http://schemas.microsoft.com/office/drawing/2014/main" id="{3A240F16-B8CC-FF91-B7B1-00388737474F}"/>
              </a:ext>
            </a:extLst>
          </p:cNvPr>
          <p:cNvSpPr>
            <a:spLocks noGrp="1"/>
          </p:cNvSpPr>
          <p:nvPr>
            <p:ph type="sldNum" sz="quarter" idx="12"/>
          </p:nvPr>
        </p:nvSpPr>
        <p:spPr/>
        <p:txBody>
          <a:bodyPr/>
          <a:lstStyle/>
          <a:p>
            <a:fld id="{7B670C77-F8D5-0D45-BCC6-7287AA83D132}" type="slidenum">
              <a:rPr lang="en-US" smtClean="0"/>
              <a:t>8</a:t>
            </a:fld>
            <a:endParaRPr lang="en-US" dirty="0"/>
          </a:p>
        </p:txBody>
      </p:sp>
    </p:spTree>
    <p:extLst>
      <p:ext uri="{BB962C8B-B14F-4D97-AF65-F5344CB8AC3E}">
        <p14:creationId xmlns:p14="http://schemas.microsoft.com/office/powerpoint/2010/main" val="4123322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1708E-4993-1700-ACF1-C3BF83993F12}"/>
              </a:ext>
            </a:extLst>
          </p:cNvPr>
          <p:cNvSpPr>
            <a:spLocks noGrp="1"/>
          </p:cNvSpPr>
          <p:nvPr>
            <p:ph type="title"/>
          </p:nvPr>
        </p:nvSpPr>
        <p:spPr/>
        <p:txBody>
          <a:bodyPr/>
          <a:lstStyle/>
          <a:p>
            <a:r>
              <a:rPr lang="en-US" dirty="0"/>
              <a:t>Title, Sub-title and 1-Column Bulleted List</a:t>
            </a:r>
          </a:p>
        </p:txBody>
      </p:sp>
      <p:sp>
        <p:nvSpPr>
          <p:cNvPr id="3" name="Content Placeholder 2">
            <a:extLst>
              <a:ext uri="{FF2B5EF4-FFF2-40B4-BE49-F238E27FC236}">
                <a16:creationId xmlns:a16="http://schemas.microsoft.com/office/drawing/2014/main" id="{EB1A5C6D-7A26-F7F8-E615-F7324A48AF53}"/>
              </a:ext>
            </a:extLst>
          </p:cNvPr>
          <p:cNvSpPr>
            <a:spLocks noGrp="1"/>
          </p:cNvSpPr>
          <p:nvPr>
            <p:ph idx="1"/>
          </p:nvPr>
        </p:nvSpPr>
        <p:spPr/>
        <p:txBody>
          <a:bodyPr/>
          <a:lstStyle/>
          <a:p>
            <a:r>
              <a:rPr lang="en-US" dirty="0"/>
              <a:t>sub-title placeholder text</a:t>
            </a:r>
          </a:p>
        </p:txBody>
      </p:sp>
      <p:sp>
        <p:nvSpPr>
          <p:cNvPr id="4" name="Content Placeholder 3">
            <a:extLst>
              <a:ext uri="{FF2B5EF4-FFF2-40B4-BE49-F238E27FC236}">
                <a16:creationId xmlns:a16="http://schemas.microsoft.com/office/drawing/2014/main" id="{3533EB89-4294-0170-418A-A76E396B00D1}"/>
              </a:ext>
            </a:extLst>
          </p:cNvPr>
          <p:cNvSpPr>
            <a:spLocks noGrp="1"/>
          </p:cNvSpPr>
          <p:nvPr>
            <p:ph idx="14"/>
          </p:nvPr>
        </p:nvSpPr>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 </a:t>
            </a:r>
          </a:p>
          <a:p>
            <a:pPr lvl="1"/>
            <a:r>
              <a:rPr lang="en-US" dirty="0"/>
              <a:t>Second level text style</a:t>
            </a:r>
          </a:p>
          <a:p>
            <a:r>
              <a:rPr lang="en-US" dirty="0"/>
              <a:t>First level text style</a:t>
            </a:r>
          </a:p>
          <a:p>
            <a:r>
              <a:rPr lang="en-US" dirty="0"/>
              <a:t>First level text style</a:t>
            </a:r>
          </a:p>
          <a:p>
            <a:pPr lvl="1"/>
            <a:endParaRPr lang="en-US" dirty="0"/>
          </a:p>
          <a:p>
            <a:endParaRPr lang="en-US" dirty="0"/>
          </a:p>
        </p:txBody>
      </p:sp>
      <p:sp>
        <p:nvSpPr>
          <p:cNvPr id="5" name="Slide Number Placeholder 4">
            <a:extLst>
              <a:ext uri="{FF2B5EF4-FFF2-40B4-BE49-F238E27FC236}">
                <a16:creationId xmlns:a16="http://schemas.microsoft.com/office/drawing/2014/main" id="{84E9C815-DB2E-1D25-41A6-DDE6864C2B83}"/>
              </a:ext>
            </a:extLst>
          </p:cNvPr>
          <p:cNvSpPr>
            <a:spLocks noGrp="1"/>
          </p:cNvSpPr>
          <p:nvPr>
            <p:ph type="sldNum" sz="quarter" idx="12"/>
          </p:nvPr>
        </p:nvSpPr>
        <p:spPr/>
        <p:txBody>
          <a:bodyPr/>
          <a:lstStyle/>
          <a:p>
            <a:fld id="{7B670C77-F8D5-0D45-BCC6-7287AA83D132}" type="slidenum">
              <a:rPr lang="en-US" smtClean="0"/>
              <a:t>9</a:t>
            </a:fld>
            <a:endParaRPr lang="en-US" dirty="0"/>
          </a:p>
        </p:txBody>
      </p:sp>
    </p:spTree>
    <p:extLst>
      <p:ext uri="{BB962C8B-B14F-4D97-AF65-F5344CB8AC3E}">
        <p14:creationId xmlns:p14="http://schemas.microsoft.com/office/powerpoint/2010/main" val="2018001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9ABB-755E-E6C1-F5F7-B356BB42278C}"/>
              </a:ext>
            </a:extLst>
          </p:cNvPr>
          <p:cNvSpPr>
            <a:spLocks noGrp="1"/>
          </p:cNvSpPr>
          <p:nvPr>
            <p:ph type="title"/>
          </p:nvPr>
        </p:nvSpPr>
        <p:spPr/>
        <p:txBody>
          <a:bodyPr/>
          <a:lstStyle/>
          <a:p>
            <a:r>
              <a:rPr lang="en-US" dirty="0"/>
              <a:t>Title, Sub-title and 2-Column Bulleted List</a:t>
            </a:r>
          </a:p>
        </p:txBody>
      </p:sp>
      <p:sp>
        <p:nvSpPr>
          <p:cNvPr id="3" name="Content Placeholder 2">
            <a:extLst>
              <a:ext uri="{FF2B5EF4-FFF2-40B4-BE49-F238E27FC236}">
                <a16:creationId xmlns:a16="http://schemas.microsoft.com/office/drawing/2014/main" id="{53329318-909F-C57B-9BF3-2DC6425D41EB}"/>
              </a:ext>
            </a:extLst>
          </p:cNvPr>
          <p:cNvSpPr>
            <a:spLocks noGrp="1"/>
          </p:cNvSpPr>
          <p:nvPr>
            <p:ph idx="1"/>
          </p:nvPr>
        </p:nvSpPr>
        <p:spPr/>
        <p:txBody>
          <a:bodyPr/>
          <a:lstStyle/>
          <a:p>
            <a:r>
              <a:rPr lang="en-US" dirty="0"/>
              <a:t>sub-title placeholder text</a:t>
            </a:r>
          </a:p>
        </p:txBody>
      </p:sp>
      <p:sp>
        <p:nvSpPr>
          <p:cNvPr id="4" name="Content Placeholder 3">
            <a:extLst>
              <a:ext uri="{FF2B5EF4-FFF2-40B4-BE49-F238E27FC236}">
                <a16:creationId xmlns:a16="http://schemas.microsoft.com/office/drawing/2014/main" id="{744F2667-0B7E-8588-F09F-9FB864F69318}"/>
              </a:ext>
            </a:extLst>
          </p:cNvPr>
          <p:cNvSpPr>
            <a:spLocks noGrp="1"/>
          </p:cNvSpPr>
          <p:nvPr>
            <p:ph idx="14"/>
          </p:nvPr>
        </p:nvSpPr>
        <p:spPr/>
        <p:txBody>
          <a:bodyPr/>
          <a:lstStyle/>
          <a:p>
            <a:r>
              <a:rPr lang="en-US" dirty="0"/>
              <a:t>First level text style</a:t>
            </a:r>
          </a:p>
          <a:p>
            <a:r>
              <a:rPr lang="en-US" dirty="0"/>
              <a:t>First level text style</a:t>
            </a:r>
          </a:p>
          <a:p>
            <a:r>
              <a:rPr lang="en-US" dirty="0"/>
              <a:t>First level text style</a:t>
            </a:r>
          </a:p>
          <a:p>
            <a:pPr lvl="1"/>
            <a:r>
              <a:rPr lang="en-US" dirty="0"/>
              <a:t>Second level text style</a:t>
            </a:r>
          </a:p>
          <a:p>
            <a:pPr lvl="1"/>
            <a:r>
              <a:rPr lang="en-US" dirty="0"/>
              <a:t>Second level text style</a:t>
            </a:r>
          </a:p>
          <a:p>
            <a:pPr lvl="1"/>
            <a:r>
              <a:rPr lang="en-US" dirty="0"/>
              <a:t>Second level text style</a:t>
            </a:r>
          </a:p>
        </p:txBody>
      </p:sp>
      <p:sp>
        <p:nvSpPr>
          <p:cNvPr id="5" name="Content Placeholder 4">
            <a:extLst>
              <a:ext uri="{FF2B5EF4-FFF2-40B4-BE49-F238E27FC236}">
                <a16:creationId xmlns:a16="http://schemas.microsoft.com/office/drawing/2014/main" id="{7FB05B8F-8526-1923-3C29-92616C1A39D4}"/>
              </a:ext>
            </a:extLst>
          </p:cNvPr>
          <p:cNvSpPr>
            <a:spLocks noGrp="1"/>
          </p:cNvSpPr>
          <p:nvPr>
            <p:ph idx="15"/>
          </p:nvPr>
        </p:nvSpPr>
        <p:spPr/>
        <p:txBody>
          <a:bodyPr/>
          <a:lstStyle/>
          <a:p>
            <a:r>
              <a:rPr lang="en-US" dirty="0"/>
              <a:t>sub-title placeholder text</a:t>
            </a:r>
          </a:p>
        </p:txBody>
      </p:sp>
      <p:sp>
        <p:nvSpPr>
          <p:cNvPr id="6" name="Content Placeholder 5">
            <a:extLst>
              <a:ext uri="{FF2B5EF4-FFF2-40B4-BE49-F238E27FC236}">
                <a16:creationId xmlns:a16="http://schemas.microsoft.com/office/drawing/2014/main" id="{5D97996D-45B7-21D1-D340-45E421193667}"/>
              </a:ext>
            </a:extLst>
          </p:cNvPr>
          <p:cNvSpPr>
            <a:spLocks noGrp="1"/>
          </p:cNvSpPr>
          <p:nvPr>
            <p:ph idx="16"/>
          </p:nvPr>
        </p:nvSpPr>
        <p:spPr/>
        <p:txBody>
          <a:bodyPr/>
          <a:lstStyle/>
          <a:p>
            <a:r>
              <a:rPr lang="en-US" dirty="0"/>
              <a:t>First level text style</a:t>
            </a:r>
          </a:p>
          <a:p>
            <a:r>
              <a:rPr lang="en-US" dirty="0"/>
              <a:t>First level text style</a:t>
            </a:r>
          </a:p>
          <a:p>
            <a:r>
              <a:rPr lang="en-US" dirty="0"/>
              <a:t>First level text style</a:t>
            </a:r>
          </a:p>
          <a:p>
            <a:pPr lvl="1"/>
            <a:r>
              <a:rPr lang="en-US" dirty="0"/>
              <a:t>Second level text style</a:t>
            </a:r>
          </a:p>
          <a:p>
            <a:pPr lvl="1"/>
            <a:r>
              <a:rPr lang="en-US" dirty="0"/>
              <a:t>Second level text style</a:t>
            </a:r>
          </a:p>
          <a:p>
            <a:pPr lvl="1"/>
            <a:r>
              <a:rPr lang="en-US" dirty="0"/>
              <a:t>Second level text style</a:t>
            </a:r>
          </a:p>
        </p:txBody>
      </p:sp>
      <p:sp>
        <p:nvSpPr>
          <p:cNvPr id="7" name="Slide Number Placeholder 6">
            <a:extLst>
              <a:ext uri="{FF2B5EF4-FFF2-40B4-BE49-F238E27FC236}">
                <a16:creationId xmlns:a16="http://schemas.microsoft.com/office/drawing/2014/main" id="{878B3EB4-DFBF-99C5-8480-030C7C3C4989}"/>
              </a:ext>
            </a:extLst>
          </p:cNvPr>
          <p:cNvSpPr>
            <a:spLocks noGrp="1"/>
          </p:cNvSpPr>
          <p:nvPr>
            <p:ph type="sldNum" sz="quarter" idx="12"/>
          </p:nvPr>
        </p:nvSpPr>
        <p:spPr/>
        <p:txBody>
          <a:bodyPr/>
          <a:lstStyle/>
          <a:p>
            <a:fld id="{7B670C77-F8D5-0D45-BCC6-7287AA83D132}" type="slidenum">
              <a:rPr lang="en-US" smtClean="0"/>
              <a:t>10</a:t>
            </a:fld>
            <a:endParaRPr lang="en-US" dirty="0"/>
          </a:p>
        </p:txBody>
      </p:sp>
    </p:spTree>
    <p:extLst>
      <p:ext uri="{BB962C8B-B14F-4D97-AF65-F5344CB8AC3E}">
        <p14:creationId xmlns:p14="http://schemas.microsoft.com/office/powerpoint/2010/main" val="2915895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AC2C5-5AD3-5C88-6C26-3379804EA9BF}"/>
              </a:ext>
            </a:extLst>
          </p:cNvPr>
          <p:cNvSpPr>
            <a:spLocks noGrp="1"/>
          </p:cNvSpPr>
          <p:nvPr>
            <p:ph type="title"/>
          </p:nvPr>
        </p:nvSpPr>
        <p:spPr>
          <a:xfrm>
            <a:off x="393700" y="1504950"/>
            <a:ext cx="5312833" cy="868363"/>
          </a:xfrm>
        </p:spPr>
        <p:txBody>
          <a:bodyPr/>
          <a:lstStyle/>
          <a:p>
            <a:r>
              <a:rPr lang="en-US" dirty="0"/>
              <a:t>Title, Content and Graph</a:t>
            </a:r>
          </a:p>
        </p:txBody>
      </p:sp>
      <p:sp>
        <p:nvSpPr>
          <p:cNvPr id="3" name="Text Placeholder 2">
            <a:extLst>
              <a:ext uri="{FF2B5EF4-FFF2-40B4-BE49-F238E27FC236}">
                <a16:creationId xmlns:a16="http://schemas.microsoft.com/office/drawing/2014/main" id="{0FE984D7-6E5E-AECF-52DA-056035904987}"/>
              </a:ext>
            </a:extLst>
          </p:cNvPr>
          <p:cNvSpPr>
            <a:spLocks noGrp="1"/>
          </p:cNvSpPr>
          <p:nvPr>
            <p:ph type="body" sz="half" idx="2"/>
          </p:nvPr>
        </p:nvSpPr>
        <p:spPr>
          <a:xfrm>
            <a:off x="391564" y="2481943"/>
            <a:ext cx="5192807" cy="3811588"/>
          </a:xfrm>
        </p:spPr>
        <p:txBody>
          <a:bodyPr/>
          <a:lstStyle/>
          <a:p>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graphicFrame>
        <p:nvGraphicFramePr>
          <p:cNvPr id="6" name="Chart Placeholder 5" descr="this is a placeholder chart">
            <a:extLst>
              <a:ext uri="{FF2B5EF4-FFF2-40B4-BE49-F238E27FC236}">
                <a16:creationId xmlns:a16="http://schemas.microsoft.com/office/drawing/2014/main" id="{E340BCDB-4CBE-4404-580A-E7FD7EA69593}"/>
              </a:ext>
            </a:extLst>
          </p:cNvPr>
          <p:cNvGraphicFramePr>
            <a:graphicFrameLocks noGrp="1"/>
          </p:cNvGraphicFramePr>
          <p:nvPr>
            <p:ph type="chart" sz="quarter" idx="10"/>
            <p:extLst>
              <p:ext uri="{D42A27DB-BD31-4B8C-83A1-F6EECF244321}">
                <p14:modId xmlns:p14="http://schemas.microsoft.com/office/powerpoint/2010/main" val="1744716703"/>
              </p:ext>
            </p:extLst>
          </p:nvPr>
        </p:nvGraphicFramePr>
        <p:xfrm>
          <a:off x="5706533" y="2133598"/>
          <a:ext cx="6091767" cy="415925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64539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DBC93-E4F7-56E2-8088-7F5B1D3ED99F}"/>
              </a:ext>
            </a:extLst>
          </p:cNvPr>
          <p:cNvSpPr>
            <a:spLocks noGrp="1"/>
          </p:cNvSpPr>
          <p:nvPr>
            <p:ph type="title"/>
          </p:nvPr>
        </p:nvSpPr>
        <p:spPr>
          <a:xfrm>
            <a:off x="394208" y="1504626"/>
            <a:ext cx="5190163" cy="868680"/>
          </a:xfrm>
        </p:spPr>
        <p:txBody>
          <a:bodyPr/>
          <a:lstStyle/>
          <a:p>
            <a:r>
              <a:rPr lang="en-US" dirty="0"/>
              <a:t>Title, Content and Photo</a:t>
            </a:r>
          </a:p>
        </p:txBody>
      </p:sp>
      <p:sp>
        <p:nvSpPr>
          <p:cNvPr id="3" name="Text Placeholder 2">
            <a:extLst>
              <a:ext uri="{FF2B5EF4-FFF2-40B4-BE49-F238E27FC236}">
                <a16:creationId xmlns:a16="http://schemas.microsoft.com/office/drawing/2014/main" id="{94871476-3A7A-72AF-C0F2-89000D3D1363}"/>
              </a:ext>
            </a:extLst>
          </p:cNvPr>
          <p:cNvSpPr>
            <a:spLocks noGrp="1"/>
          </p:cNvSpPr>
          <p:nvPr>
            <p:ph type="body" sz="half" idx="2"/>
          </p:nvPr>
        </p:nvSpPr>
        <p:spPr>
          <a:xfrm>
            <a:off x="391564" y="2481943"/>
            <a:ext cx="5192807" cy="3811588"/>
          </a:xfrm>
        </p:spPr>
        <p:txBody>
          <a:bodyPr/>
          <a:lstStyle/>
          <a:p>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7" name="Picture Placeholder 6">
            <a:extLst>
              <a:ext uri="{FF2B5EF4-FFF2-40B4-BE49-F238E27FC236}">
                <a16:creationId xmlns:a16="http://schemas.microsoft.com/office/drawing/2014/main" id="{CDD0EB1E-DEDD-A599-A243-A1E8E0244A30}"/>
              </a:ext>
            </a:extLst>
          </p:cNvPr>
          <p:cNvSpPr>
            <a:spLocks noGrp="1"/>
          </p:cNvSpPr>
          <p:nvPr>
            <p:ph type="pic" idx="1"/>
          </p:nvPr>
        </p:nvSpPr>
        <p:spPr/>
        <p:txBody>
          <a:bodyPr/>
          <a:lstStyle/>
          <a:p>
            <a:endParaRPr lang="en-US" dirty="0"/>
          </a:p>
        </p:txBody>
      </p:sp>
    </p:spTree>
    <p:extLst>
      <p:ext uri="{BB962C8B-B14F-4D97-AF65-F5344CB8AC3E}">
        <p14:creationId xmlns:p14="http://schemas.microsoft.com/office/powerpoint/2010/main" val="3214654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27881-DC11-5833-EEF7-23F6FC02F50F}"/>
              </a:ext>
            </a:extLst>
          </p:cNvPr>
          <p:cNvSpPr>
            <a:spLocks noGrp="1"/>
          </p:cNvSpPr>
          <p:nvPr>
            <p:ph type="title"/>
          </p:nvPr>
        </p:nvSpPr>
        <p:spPr>
          <a:xfrm>
            <a:off x="393700" y="1504950"/>
            <a:ext cx="5431367" cy="868363"/>
          </a:xfrm>
        </p:spPr>
        <p:txBody>
          <a:bodyPr/>
          <a:lstStyle/>
          <a:p>
            <a:r>
              <a:rPr lang="en-US" dirty="0"/>
              <a:t>Title, Content and Photos</a:t>
            </a:r>
          </a:p>
        </p:txBody>
      </p:sp>
      <p:sp>
        <p:nvSpPr>
          <p:cNvPr id="3" name="Text Placeholder 2">
            <a:extLst>
              <a:ext uri="{FF2B5EF4-FFF2-40B4-BE49-F238E27FC236}">
                <a16:creationId xmlns:a16="http://schemas.microsoft.com/office/drawing/2014/main" id="{F156D7FA-F5B1-A683-BE2C-FC28EB97ADF4}"/>
              </a:ext>
            </a:extLst>
          </p:cNvPr>
          <p:cNvSpPr>
            <a:spLocks noGrp="1"/>
          </p:cNvSpPr>
          <p:nvPr>
            <p:ph type="body" sz="half" idx="2"/>
          </p:nvPr>
        </p:nvSpPr>
        <p:spPr>
          <a:xfrm>
            <a:off x="391564" y="2481943"/>
            <a:ext cx="5192807" cy="3811588"/>
          </a:xfrm>
        </p:spPr>
        <p:txBody>
          <a:bodyPr/>
          <a:lstStyle/>
          <a:p>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9" name="Picture Placeholder 8">
            <a:extLst>
              <a:ext uri="{FF2B5EF4-FFF2-40B4-BE49-F238E27FC236}">
                <a16:creationId xmlns:a16="http://schemas.microsoft.com/office/drawing/2014/main" id="{8DE01BE4-E454-F778-A38B-F30C3D45AB62}"/>
              </a:ext>
            </a:extLst>
          </p:cNvPr>
          <p:cNvSpPr>
            <a:spLocks noGrp="1"/>
          </p:cNvSpPr>
          <p:nvPr>
            <p:ph type="pic" idx="1"/>
          </p:nvPr>
        </p:nvSpPr>
        <p:spPr/>
        <p:txBody>
          <a:bodyPr/>
          <a:lstStyle/>
          <a:p>
            <a:endParaRPr lang="en-US" dirty="0"/>
          </a:p>
        </p:txBody>
      </p:sp>
      <p:sp>
        <p:nvSpPr>
          <p:cNvPr id="11" name="Picture Placeholder 10">
            <a:extLst>
              <a:ext uri="{FF2B5EF4-FFF2-40B4-BE49-F238E27FC236}">
                <a16:creationId xmlns:a16="http://schemas.microsoft.com/office/drawing/2014/main" id="{305AB490-B6D6-F1A1-D407-2E6BF248E239}"/>
              </a:ext>
            </a:extLst>
          </p:cNvPr>
          <p:cNvSpPr>
            <a:spLocks noGrp="1"/>
          </p:cNvSpPr>
          <p:nvPr>
            <p:ph type="pic" idx="11"/>
          </p:nvPr>
        </p:nvSpPr>
        <p:spPr/>
        <p:txBody>
          <a:bodyPr/>
          <a:lstStyle/>
          <a:p>
            <a:endParaRPr lang="en-US" dirty="0"/>
          </a:p>
        </p:txBody>
      </p:sp>
      <p:sp>
        <p:nvSpPr>
          <p:cNvPr id="10" name="Picture Placeholder 9">
            <a:extLst>
              <a:ext uri="{FF2B5EF4-FFF2-40B4-BE49-F238E27FC236}">
                <a16:creationId xmlns:a16="http://schemas.microsoft.com/office/drawing/2014/main" id="{2ECDEB25-808A-A4D8-8DB1-9337D10F51DD}"/>
              </a:ext>
            </a:extLst>
          </p:cNvPr>
          <p:cNvSpPr>
            <a:spLocks noGrp="1"/>
          </p:cNvSpPr>
          <p:nvPr>
            <p:ph type="pic" idx="10"/>
          </p:nvPr>
        </p:nvSpPr>
        <p:spPr/>
        <p:txBody>
          <a:bodyPr/>
          <a:lstStyle/>
          <a:p>
            <a:endParaRPr lang="en-US" dirty="0"/>
          </a:p>
        </p:txBody>
      </p:sp>
    </p:spTree>
    <p:extLst>
      <p:ext uri="{BB962C8B-B14F-4D97-AF65-F5344CB8AC3E}">
        <p14:creationId xmlns:p14="http://schemas.microsoft.com/office/powerpoint/2010/main" val="3323375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7E4CE-C6EE-170A-7FE9-73A182D49CAD}"/>
              </a:ext>
            </a:extLst>
          </p:cNvPr>
          <p:cNvSpPr>
            <a:spLocks noGrp="1"/>
          </p:cNvSpPr>
          <p:nvPr>
            <p:ph type="title"/>
          </p:nvPr>
        </p:nvSpPr>
        <p:spPr/>
        <p:txBody>
          <a:bodyPr/>
          <a:lstStyle/>
          <a:p>
            <a:r>
              <a:rPr lang="en-US" dirty="0"/>
              <a:t>Full-width Photo</a:t>
            </a:r>
          </a:p>
        </p:txBody>
      </p:sp>
      <p:sp>
        <p:nvSpPr>
          <p:cNvPr id="3" name="Picture Placeholder 2">
            <a:extLst>
              <a:ext uri="{FF2B5EF4-FFF2-40B4-BE49-F238E27FC236}">
                <a16:creationId xmlns:a16="http://schemas.microsoft.com/office/drawing/2014/main" id="{0C66FB03-6B46-0627-0748-453379A267DD}"/>
              </a:ext>
            </a:extLst>
          </p:cNvPr>
          <p:cNvSpPr>
            <a:spLocks noGrp="1"/>
          </p:cNvSpPr>
          <p:nvPr>
            <p:ph type="pic" idx="1"/>
          </p:nvPr>
        </p:nvSpPr>
        <p:spPr/>
        <p:txBody>
          <a:bodyPr/>
          <a:lstStyle/>
          <a:p>
            <a:endParaRPr lang="en-US" dirty="0"/>
          </a:p>
        </p:txBody>
      </p:sp>
    </p:spTree>
    <p:extLst>
      <p:ext uri="{BB962C8B-B14F-4D97-AF65-F5344CB8AC3E}">
        <p14:creationId xmlns:p14="http://schemas.microsoft.com/office/powerpoint/2010/main" val="3506852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8C527-7843-C83E-BAA6-DF6D93FCC9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04A773-5DE3-FF6B-771F-66C1C678A07B}"/>
              </a:ext>
              <a:ext uri="{C183D7F6-B498-43B3-948B-1728B52AA6E4}">
                <adec:decorative xmlns:adec="http://schemas.microsoft.com/office/drawing/2017/decorative" val="0"/>
              </a:ext>
            </a:extLst>
          </p:cNvPr>
          <p:cNvSpPr>
            <a:spLocks noGrp="1"/>
          </p:cNvSpPr>
          <p:nvPr>
            <p:ph type="title"/>
          </p:nvPr>
        </p:nvSpPr>
        <p:spPr>
          <a:xfrm>
            <a:off x="394208" y="1504626"/>
            <a:ext cx="10515600" cy="868680"/>
          </a:xfrm>
        </p:spPr>
        <p:txBody>
          <a:bodyPr/>
          <a:lstStyle/>
          <a:p>
            <a:r>
              <a:rPr lang="en-US" dirty="0"/>
              <a:t>Graphic Elements</a:t>
            </a:r>
          </a:p>
        </p:txBody>
      </p:sp>
      <p:sp>
        <p:nvSpPr>
          <p:cNvPr id="3" name="Text Placeholder 2">
            <a:extLst>
              <a:ext uri="{FF2B5EF4-FFF2-40B4-BE49-F238E27FC236}">
                <a16:creationId xmlns:a16="http://schemas.microsoft.com/office/drawing/2014/main" id="{5347C01A-57C1-5C4F-AB2B-C85539C58524}"/>
              </a:ext>
              <a:ext uri="{C183D7F6-B498-43B3-948B-1728B52AA6E4}">
                <adec:decorative xmlns:adec="http://schemas.microsoft.com/office/drawing/2017/decorative" val="0"/>
              </a:ext>
            </a:extLst>
          </p:cNvPr>
          <p:cNvSpPr>
            <a:spLocks noGrp="1"/>
          </p:cNvSpPr>
          <p:nvPr>
            <p:ph type="body" sz="half" idx="2"/>
          </p:nvPr>
        </p:nvSpPr>
        <p:spPr>
          <a:xfrm>
            <a:off x="392113" y="2481263"/>
            <a:ext cx="8550778" cy="3811587"/>
          </a:xfrm>
        </p:spPr>
        <p:txBody>
          <a:bodyPr/>
          <a:lstStyle/>
          <a:p>
            <a:r>
              <a:rPr lang="en-US" dirty="0"/>
              <a:t>Copy and paste these graphic elements to give your presentation a touch of color. Only use the official UB brand color palette. For more information, please visit </a:t>
            </a:r>
            <a:r>
              <a:rPr lang="en-US" dirty="0">
                <a:hlinkClick r:id="rId2"/>
              </a:rPr>
              <a:t>buffalo.edu/brand/creative/color/color-palette</a:t>
            </a:r>
            <a:r>
              <a:rPr lang="en-US" dirty="0"/>
              <a:t>.</a:t>
            </a:r>
          </a:p>
        </p:txBody>
      </p:sp>
      <p:sp>
        <p:nvSpPr>
          <p:cNvPr id="4" name="Arrow - Dashed">
            <a:extLst>
              <a:ext uri="{FF2B5EF4-FFF2-40B4-BE49-F238E27FC236}">
                <a16:creationId xmlns:a16="http://schemas.microsoft.com/office/drawing/2014/main" id="{C46D7718-E550-088B-A200-3E9EA5010F47}"/>
              </a:ext>
              <a:ext uri="{C183D7F6-B498-43B3-948B-1728B52AA6E4}">
                <adec:decorative xmlns:adec="http://schemas.microsoft.com/office/drawing/2017/decorative" val="1"/>
              </a:ext>
            </a:extLst>
          </p:cNvPr>
          <p:cNvSpPr/>
          <p:nvPr/>
        </p:nvSpPr>
        <p:spPr>
          <a:xfrm rot="16200000" flipV="1">
            <a:off x="869871" y="4059762"/>
            <a:ext cx="1399130" cy="1663105"/>
          </a:xfrm>
          <a:prstGeom prst="arc">
            <a:avLst>
              <a:gd name="adj1" fmla="val 16200000"/>
              <a:gd name="adj2" fmla="val 4002257"/>
            </a:avLst>
          </a:prstGeom>
          <a:ln w="20320">
            <a:solidFill>
              <a:schemeClr val="tx2"/>
            </a:solidFill>
            <a:prstDash val="dash"/>
            <a:headEnd type="arrow" w="lg"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Arial" charset="0"/>
            </a:endParaRPr>
          </a:p>
        </p:txBody>
      </p:sp>
      <p:sp>
        <p:nvSpPr>
          <p:cNvPr id="5" name="Arrow - Solid">
            <a:extLst>
              <a:ext uri="{FF2B5EF4-FFF2-40B4-BE49-F238E27FC236}">
                <a16:creationId xmlns:a16="http://schemas.microsoft.com/office/drawing/2014/main" id="{1BE93383-2FEA-D466-2063-08D48B1938F0}"/>
              </a:ext>
              <a:ext uri="{C183D7F6-B498-43B3-948B-1728B52AA6E4}">
                <adec:decorative xmlns:adec="http://schemas.microsoft.com/office/drawing/2017/decorative" val="1"/>
              </a:ext>
            </a:extLst>
          </p:cNvPr>
          <p:cNvSpPr/>
          <p:nvPr/>
        </p:nvSpPr>
        <p:spPr>
          <a:xfrm rot="16200000" flipV="1">
            <a:off x="3143306" y="4059761"/>
            <a:ext cx="1399130" cy="1663105"/>
          </a:xfrm>
          <a:prstGeom prst="arc">
            <a:avLst>
              <a:gd name="adj1" fmla="val 16200000"/>
              <a:gd name="adj2" fmla="val 4002257"/>
            </a:avLst>
          </a:prstGeom>
          <a:ln w="20320">
            <a:solidFill>
              <a:schemeClr val="tx2"/>
            </a:solidFill>
            <a:prstDash val="solid"/>
            <a:headEnd type="arrow" w="lg"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Arial" charset="0"/>
            </a:endParaRPr>
          </a:p>
        </p:txBody>
      </p:sp>
      <p:sp>
        <p:nvSpPr>
          <p:cNvPr id="6" name="Icon 1" descr="1">
            <a:extLst>
              <a:ext uri="{FF2B5EF4-FFF2-40B4-BE49-F238E27FC236}">
                <a16:creationId xmlns:a16="http://schemas.microsoft.com/office/drawing/2014/main" id="{9C04D412-2158-9FB1-7FCD-FCD6B5C364C0}"/>
              </a:ext>
              <a:ext uri="{C183D7F6-B498-43B3-948B-1728B52AA6E4}">
                <adec:decorative xmlns:adec="http://schemas.microsoft.com/office/drawing/2017/decorative" val="0"/>
              </a:ext>
            </a:extLst>
          </p:cNvPr>
          <p:cNvSpPr/>
          <p:nvPr/>
        </p:nvSpPr>
        <p:spPr>
          <a:xfrm>
            <a:off x="749186"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1</a:t>
            </a:r>
          </a:p>
        </p:txBody>
      </p:sp>
      <p:sp>
        <p:nvSpPr>
          <p:cNvPr id="7" name="Icon 2" descr="2">
            <a:extLst>
              <a:ext uri="{FF2B5EF4-FFF2-40B4-BE49-F238E27FC236}">
                <a16:creationId xmlns:a16="http://schemas.microsoft.com/office/drawing/2014/main" id="{E284C18C-EDF2-7B0E-91D6-4740661CF3E0}"/>
              </a:ext>
              <a:ext uri="{C183D7F6-B498-43B3-948B-1728B52AA6E4}">
                <adec:decorative xmlns:adec="http://schemas.microsoft.com/office/drawing/2017/decorative" val="0"/>
              </a:ext>
            </a:extLst>
          </p:cNvPr>
          <p:cNvSpPr/>
          <p:nvPr/>
        </p:nvSpPr>
        <p:spPr>
          <a:xfrm>
            <a:off x="1224323"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2</a:t>
            </a:r>
          </a:p>
        </p:txBody>
      </p:sp>
      <p:sp>
        <p:nvSpPr>
          <p:cNvPr id="8" name="Icon 3" descr="3">
            <a:extLst>
              <a:ext uri="{FF2B5EF4-FFF2-40B4-BE49-F238E27FC236}">
                <a16:creationId xmlns:a16="http://schemas.microsoft.com/office/drawing/2014/main" id="{AE0D7E94-53DB-986C-1903-92CF8C2B786E}"/>
              </a:ext>
            </a:extLst>
          </p:cNvPr>
          <p:cNvSpPr/>
          <p:nvPr/>
        </p:nvSpPr>
        <p:spPr>
          <a:xfrm>
            <a:off x="1699460"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3</a:t>
            </a:r>
          </a:p>
        </p:txBody>
      </p:sp>
      <p:sp>
        <p:nvSpPr>
          <p:cNvPr id="9" name="Icon 4" descr="4">
            <a:extLst>
              <a:ext uri="{FF2B5EF4-FFF2-40B4-BE49-F238E27FC236}">
                <a16:creationId xmlns:a16="http://schemas.microsoft.com/office/drawing/2014/main" id="{8C755019-2CDA-A0C2-C13C-502B4A3D2F20}"/>
              </a:ext>
            </a:extLst>
          </p:cNvPr>
          <p:cNvSpPr/>
          <p:nvPr/>
        </p:nvSpPr>
        <p:spPr>
          <a:xfrm>
            <a:off x="2174597"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4</a:t>
            </a:r>
          </a:p>
        </p:txBody>
      </p:sp>
      <p:sp>
        <p:nvSpPr>
          <p:cNvPr id="10" name="Icon 5" descr="5">
            <a:extLst>
              <a:ext uri="{FF2B5EF4-FFF2-40B4-BE49-F238E27FC236}">
                <a16:creationId xmlns:a16="http://schemas.microsoft.com/office/drawing/2014/main" id="{53375B43-D509-F456-1E1D-9D2A6C5A7574}"/>
              </a:ext>
            </a:extLst>
          </p:cNvPr>
          <p:cNvSpPr/>
          <p:nvPr/>
        </p:nvSpPr>
        <p:spPr>
          <a:xfrm>
            <a:off x="2649734"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5</a:t>
            </a:r>
          </a:p>
        </p:txBody>
      </p:sp>
      <p:sp>
        <p:nvSpPr>
          <p:cNvPr id="11" name="Icon 6" descr="6">
            <a:extLst>
              <a:ext uri="{FF2B5EF4-FFF2-40B4-BE49-F238E27FC236}">
                <a16:creationId xmlns:a16="http://schemas.microsoft.com/office/drawing/2014/main" id="{3812854C-1AA1-3F07-E7D4-35B73680DF46}"/>
              </a:ext>
            </a:extLst>
          </p:cNvPr>
          <p:cNvSpPr/>
          <p:nvPr/>
        </p:nvSpPr>
        <p:spPr>
          <a:xfrm>
            <a:off x="3124871"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6</a:t>
            </a:r>
          </a:p>
        </p:txBody>
      </p:sp>
      <p:sp>
        <p:nvSpPr>
          <p:cNvPr id="12" name="Icon 7" descr="7">
            <a:extLst>
              <a:ext uri="{FF2B5EF4-FFF2-40B4-BE49-F238E27FC236}">
                <a16:creationId xmlns:a16="http://schemas.microsoft.com/office/drawing/2014/main" id="{AD160C36-CABD-C84A-F1D9-FB3EA19B11C0}"/>
              </a:ext>
            </a:extLst>
          </p:cNvPr>
          <p:cNvSpPr/>
          <p:nvPr/>
        </p:nvSpPr>
        <p:spPr>
          <a:xfrm>
            <a:off x="3600008"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7</a:t>
            </a:r>
          </a:p>
        </p:txBody>
      </p:sp>
      <p:sp>
        <p:nvSpPr>
          <p:cNvPr id="13" name="Icon 8" descr="8">
            <a:extLst>
              <a:ext uri="{FF2B5EF4-FFF2-40B4-BE49-F238E27FC236}">
                <a16:creationId xmlns:a16="http://schemas.microsoft.com/office/drawing/2014/main" id="{2B4967E0-A86C-BD7E-0C4B-EC644928703A}"/>
              </a:ext>
            </a:extLst>
          </p:cNvPr>
          <p:cNvSpPr/>
          <p:nvPr/>
        </p:nvSpPr>
        <p:spPr>
          <a:xfrm>
            <a:off x="4075145"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8</a:t>
            </a:r>
          </a:p>
        </p:txBody>
      </p:sp>
      <p:sp>
        <p:nvSpPr>
          <p:cNvPr id="14" name="Icon 9" descr="9">
            <a:extLst>
              <a:ext uri="{FF2B5EF4-FFF2-40B4-BE49-F238E27FC236}">
                <a16:creationId xmlns:a16="http://schemas.microsoft.com/office/drawing/2014/main" id="{E6730FB0-0A6D-B6D8-D7D8-DBA6A23B5B01}"/>
              </a:ext>
            </a:extLst>
          </p:cNvPr>
          <p:cNvSpPr/>
          <p:nvPr/>
        </p:nvSpPr>
        <p:spPr>
          <a:xfrm>
            <a:off x="4550282"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9</a:t>
            </a:r>
          </a:p>
        </p:txBody>
      </p:sp>
      <p:sp>
        <p:nvSpPr>
          <p:cNvPr id="15" name="Icon 0" descr="0">
            <a:extLst>
              <a:ext uri="{FF2B5EF4-FFF2-40B4-BE49-F238E27FC236}">
                <a16:creationId xmlns:a16="http://schemas.microsoft.com/office/drawing/2014/main" id="{E3521E74-B4AB-817B-B117-F0A27F020FA1}"/>
              </a:ext>
            </a:extLst>
          </p:cNvPr>
          <p:cNvSpPr/>
          <p:nvPr/>
        </p:nvSpPr>
        <p:spPr>
          <a:xfrm>
            <a:off x="5025417"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0</a:t>
            </a:r>
          </a:p>
        </p:txBody>
      </p:sp>
      <p:sp>
        <p:nvSpPr>
          <p:cNvPr id="16" name="Icon A" descr="A">
            <a:extLst>
              <a:ext uri="{FF2B5EF4-FFF2-40B4-BE49-F238E27FC236}">
                <a16:creationId xmlns:a16="http://schemas.microsoft.com/office/drawing/2014/main" id="{1EFFE1B7-E683-3592-6C9E-44362AC5128A}"/>
              </a:ext>
            </a:extLst>
          </p:cNvPr>
          <p:cNvSpPr/>
          <p:nvPr/>
        </p:nvSpPr>
        <p:spPr>
          <a:xfrm>
            <a:off x="749186"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A</a:t>
            </a:r>
          </a:p>
        </p:txBody>
      </p:sp>
      <p:sp>
        <p:nvSpPr>
          <p:cNvPr id="17" name="Icon B" descr="B">
            <a:extLst>
              <a:ext uri="{FF2B5EF4-FFF2-40B4-BE49-F238E27FC236}">
                <a16:creationId xmlns:a16="http://schemas.microsoft.com/office/drawing/2014/main" id="{292EFAF0-2096-A54E-2B7F-37058B4F57E5}"/>
              </a:ext>
            </a:extLst>
          </p:cNvPr>
          <p:cNvSpPr/>
          <p:nvPr/>
        </p:nvSpPr>
        <p:spPr>
          <a:xfrm>
            <a:off x="1224323"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B</a:t>
            </a:r>
          </a:p>
        </p:txBody>
      </p:sp>
      <p:sp>
        <p:nvSpPr>
          <p:cNvPr id="18" name="Icon C" descr="C">
            <a:extLst>
              <a:ext uri="{FF2B5EF4-FFF2-40B4-BE49-F238E27FC236}">
                <a16:creationId xmlns:a16="http://schemas.microsoft.com/office/drawing/2014/main" id="{ABFCB973-1B2F-22CB-AA4A-D1E05183322C}"/>
              </a:ext>
            </a:extLst>
          </p:cNvPr>
          <p:cNvSpPr/>
          <p:nvPr/>
        </p:nvSpPr>
        <p:spPr>
          <a:xfrm>
            <a:off x="1699460"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C</a:t>
            </a:r>
          </a:p>
        </p:txBody>
      </p:sp>
      <p:sp>
        <p:nvSpPr>
          <p:cNvPr id="19" name="Icon D" descr="D">
            <a:extLst>
              <a:ext uri="{FF2B5EF4-FFF2-40B4-BE49-F238E27FC236}">
                <a16:creationId xmlns:a16="http://schemas.microsoft.com/office/drawing/2014/main" id="{8CC62F19-6A7A-BC76-A47F-E3D574FC62A8}"/>
              </a:ext>
            </a:extLst>
          </p:cNvPr>
          <p:cNvSpPr/>
          <p:nvPr/>
        </p:nvSpPr>
        <p:spPr>
          <a:xfrm>
            <a:off x="2174597"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D</a:t>
            </a:r>
          </a:p>
        </p:txBody>
      </p:sp>
      <p:sp>
        <p:nvSpPr>
          <p:cNvPr id="20" name="Icon E" descr="E">
            <a:extLst>
              <a:ext uri="{FF2B5EF4-FFF2-40B4-BE49-F238E27FC236}">
                <a16:creationId xmlns:a16="http://schemas.microsoft.com/office/drawing/2014/main" id="{2D540FBC-1610-BEA4-ACA4-7A5D05FE0D3A}"/>
              </a:ext>
            </a:extLst>
          </p:cNvPr>
          <p:cNvSpPr/>
          <p:nvPr/>
        </p:nvSpPr>
        <p:spPr>
          <a:xfrm>
            <a:off x="2649734"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E</a:t>
            </a:r>
          </a:p>
        </p:txBody>
      </p:sp>
      <p:sp>
        <p:nvSpPr>
          <p:cNvPr id="21" name="Icon F" descr="F">
            <a:extLst>
              <a:ext uri="{FF2B5EF4-FFF2-40B4-BE49-F238E27FC236}">
                <a16:creationId xmlns:a16="http://schemas.microsoft.com/office/drawing/2014/main" id="{431A3DEE-1243-A38C-25C8-828F526AE845}"/>
              </a:ext>
            </a:extLst>
          </p:cNvPr>
          <p:cNvSpPr/>
          <p:nvPr/>
        </p:nvSpPr>
        <p:spPr>
          <a:xfrm>
            <a:off x="3124871"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F</a:t>
            </a:r>
          </a:p>
        </p:txBody>
      </p:sp>
      <p:sp>
        <p:nvSpPr>
          <p:cNvPr id="22" name="Icon G" descr="G">
            <a:extLst>
              <a:ext uri="{FF2B5EF4-FFF2-40B4-BE49-F238E27FC236}">
                <a16:creationId xmlns:a16="http://schemas.microsoft.com/office/drawing/2014/main" id="{32929D11-74F7-C0A8-D9A9-FE3421CD2DC4}"/>
              </a:ext>
            </a:extLst>
          </p:cNvPr>
          <p:cNvSpPr/>
          <p:nvPr/>
        </p:nvSpPr>
        <p:spPr>
          <a:xfrm>
            <a:off x="3600008"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G</a:t>
            </a:r>
          </a:p>
        </p:txBody>
      </p:sp>
      <p:sp>
        <p:nvSpPr>
          <p:cNvPr id="23" name="Icon H" descr="h">
            <a:extLst>
              <a:ext uri="{FF2B5EF4-FFF2-40B4-BE49-F238E27FC236}">
                <a16:creationId xmlns:a16="http://schemas.microsoft.com/office/drawing/2014/main" id="{5E4D310F-8FDE-C2EC-13C4-6A53F7826F76}"/>
              </a:ext>
            </a:extLst>
          </p:cNvPr>
          <p:cNvSpPr/>
          <p:nvPr/>
        </p:nvSpPr>
        <p:spPr>
          <a:xfrm>
            <a:off x="4075145"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H</a:t>
            </a:r>
          </a:p>
        </p:txBody>
      </p:sp>
      <p:sp>
        <p:nvSpPr>
          <p:cNvPr id="24" name="Icon I" descr="I">
            <a:extLst>
              <a:ext uri="{FF2B5EF4-FFF2-40B4-BE49-F238E27FC236}">
                <a16:creationId xmlns:a16="http://schemas.microsoft.com/office/drawing/2014/main" id="{965DB6F0-01AF-3909-3C59-54144553E9E5}"/>
              </a:ext>
            </a:extLst>
          </p:cNvPr>
          <p:cNvSpPr/>
          <p:nvPr/>
        </p:nvSpPr>
        <p:spPr>
          <a:xfrm>
            <a:off x="4550282"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I</a:t>
            </a:r>
          </a:p>
        </p:txBody>
      </p:sp>
      <p:sp>
        <p:nvSpPr>
          <p:cNvPr id="25" name="Icon J" descr="J">
            <a:extLst>
              <a:ext uri="{FF2B5EF4-FFF2-40B4-BE49-F238E27FC236}">
                <a16:creationId xmlns:a16="http://schemas.microsoft.com/office/drawing/2014/main" id="{DB17673A-43BC-E817-98F6-2BF3CB2C9E08}"/>
              </a:ext>
            </a:extLst>
          </p:cNvPr>
          <p:cNvSpPr/>
          <p:nvPr/>
        </p:nvSpPr>
        <p:spPr>
          <a:xfrm>
            <a:off x="5025417"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J</a:t>
            </a:r>
          </a:p>
        </p:txBody>
      </p:sp>
      <p:grpSp>
        <p:nvGrpSpPr>
          <p:cNvPr id="36" name="Callout - Boxed" descr="Callout Text Box">
            <a:extLst>
              <a:ext uri="{FF2B5EF4-FFF2-40B4-BE49-F238E27FC236}">
                <a16:creationId xmlns:a16="http://schemas.microsoft.com/office/drawing/2014/main" id="{C81A6E10-6DDF-A39F-3DE2-124CA78870CC}"/>
              </a:ext>
            </a:extLst>
          </p:cNvPr>
          <p:cNvGrpSpPr/>
          <p:nvPr/>
        </p:nvGrpSpPr>
        <p:grpSpPr>
          <a:xfrm>
            <a:off x="8719367" y="3803460"/>
            <a:ext cx="2054616" cy="1124233"/>
            <a:chOff x="8719367" y="3803460"/>
            <a:chExt cx="2054616" cy="1124233"/>
          </a:xfrm>
        </p:grpSpPr>
        <p:sp>
          <p:nvSpPr>
            <p:cNvPr id="39" name="Box">
              <a:extLst>
                <a:ext uri="{FF2B5EF4-FFF2-40B4-BE49-F238E27FC236}">
                  <a16:creationId xmlns:a16="http://schemas.microsoft.com/office/drawing/2014/main" id="{170A7980-96CA-A1F4-9050-912B70DC4491}"/>
                </a:ext>
                <a:ext uri="{C183D7F6-B498-43B3-948B-1728B52AA6E4}">
                  <adec:decorative xmlns:adec="http://schemas.microsoft.com/office/drawing/2017/decorative" val="1"/>
                </a:ext>
              </a:extLst>
            </p:cNvPr>
            <p:cNvSpPr/>
            <p:nvPr/>
          </p:nvSpPr>
          <p:spPr>
            <a:xfrm>
              <a:off x="8719367" y="3803460"/>
              <a:ext cx="2054616" cy="112423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sp>
          <p:nvSpPr>
            <p:cNvPr id="38" name="Callout Text">
              <a:extLst>
                <a:ext uri="{FF2B5EF4-FFF2-40B4-BE49-F238E27FC236}">
                  <a16:creationId xmlns:a16="http://schemas.microsoft.com/office/drawing/2014/main" id="{4EB19371-3333-C60D-4B2D-205CC4DE4FDD}"/>
                </a:ext>
              </a:extLst>
            </p:cNvPr>
            <p:cNvSpPr txBox="1"/>
            <p:nvPr/>
          </p:nvSpPr>
          <p:spPr>
            <a:xfrm>
              <a:off x="8865141" y="4019883"/>
              <a:ext cx="1809344" cy="692497"/>
            </a:xfrm>
            <a:prstGeom prst="rect">
              <a:avLst/>
            </a:prstGeom>
            <a:noFill/>
          </p:spPr>
          <p:txBody>
            <a:bodyPr wrap="square" rtlCol="0">
              <a:spAutoFit/>
            </a:bodyPr>
            <a:lstStyle/>
            <a:p>
              <a:r>
                <a:rPr lang="en-US" sz="1300" dirty="0">
                  <a:solidFill>
                    <a:schemeClr val="bg1"/>
                  </a:solidFill>
                  <a:latin typeface="Arial" charset="0"/>
                  <a:ea typeface="Arial" charset="0"/>
                  <a:cs typeface="Arial" charset="0"/>
                </a:rPr>
                <a:t>Callout box lor neque dignis simnt et and in aliquet nisl et umis.</a:t>
              </a:r>
            </a:p>
          </p:txBody>
        </p:sp>
      </p:grpSp>
      <p:grpSp>
        <p:nvGrpSpPr>
          <p:cNvPr id="26" name="Callout" descr="Callout Text Box">
            <a:extLst>
              <a:ext uri="{FF2B5EF4-FFF2-40B4-BE49-F238E27FC236}">
                <a16:creationId xmlns:a16="http://schemas.microsoft.com/office/drawing/2014/main" id="{271B93DA-D9F9-34D3-738F-FA65E1A88761}"/>
              </a:ext>
            </a:extLst>
          </p:cNvPr>
          <p:cNvGrpSpPr/>
          <p:nvPr/>
        </p:nvGrpSpPr>
        <p:grpSpPr>
          <a:xfrm>
            <a:off x="8770167" y="5502073"/>
            <a:ext cx="1782161" cy="814385"/>
            <a:chOff x="8770167" y="5502073"/>
            <a:chExt cx="1782161" cy="814385"/>
          </a:xfrm>
        </p:grpSpPr>
        <p:sp>
          <p:nvSpPr>
            <p:cNvPr id="27" name="Bracket Left">
              <a:extLst>
                <a:ext uri="{FF2B5EF4-FFF2-40B4-BE49-F238E27FC236}">
                  <a16:creationId xmlns:a16="http://schemas.microsoft.com/office/drawing/2014/main" id="{6FC2D857-EFB0-8859-5D62-412212D117E8}"/>
                </a:ext>
                <a:ext uri="{C183D7F6-B498-43B3-948B-1728B52AA6E4}">
                  <adec:decorative xmlns:adec="http://schemas.microsoft.com/office/drawing/2017/decorative" val="1"/>
                </a:ext>
              </a:extLst>
            </p:cNvPr>
            <p:cNvSpPr/>
            <p:nvPr/>
          </p:nvSpPr>
          <p:spPr>
            <a:xfrm>
              <a:off x="8770167" y="5502073"/>
              <a:ext cx="172724" cy="797066"/>
            </a:xfrm>
            <a:custGeom>
              <a:avLst/>
              <a:gdLst>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72768 h 1645920"/>
                <a:gd name="connsiteX5" fmla="*/ 65837 w 376733"/>
                <a:gd name="connsiteY5" fmla="*/ 1572768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72768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94713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87397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91055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71154 w 376733"/>
                <a:gd name="connsiteY5" fmla="*/ 1564474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87365"/>
                <a:gd name="connsiteY0" fmla="*/ 0 h 1645920"/>
                <a:gd name="connsiteX1" fmla="*/ 0 w 387365"/>
                <a:gd name="connsiteY1" fmla="*/ 0 h 1645920"/>
                <a:gd name="connsiteX2" fmla="*/ 0 w 387365"/>
                <a:gd name="connsiteY2" fmla="*/ 1645920 h 1645920"/>
                <a:gd name="connsiteX3" fmla="*/ 376733 w 387365"/>
                <a:gd name="connsiteY3" fmla="*/ 1645920 h 1645920"/>
                <a:gd name="connsiteX4" fmla="*/ 387365 w 387365"/>
                <a:gd name="connsiteY4" fmla="*/ 1564475 h 1645920"/>
                <a:gd name="connsiteX5" fmla="*/ 71154 w 387365"/>
                <a:gd name="connsiteY5" fmla="*/ 1564474 h 1645920"/>
                <a:gd name="connsiteX6" fmla="*/ 65837 w 387365"/>
                <a:gd name="connsiteY6" fmla="*/ 58521 h 1645920"/>
                <a:gd name="connsiteX7" fmla="*/ 336499 w 387365"/>
                <a:gd name="connsiteY7" fmla="*/ 58521 h 1645920"/>
                <a:gd name="connsiteX8" fmla="*/ 336499 w 387365"/>
                <a:gd name="connsiteY8" fmla="*/ 0 h 1645920"/>
                <a:gd name="connsiteX0" fmla="*/ 336499 w 405611"/>
                <a:gd name="connsiteY0" fmla="*/ 0 h 1645920"/>
                <a:gd name="connsiteX1" fmla="*/ 0 w 405611"/>
                <a:gd name="connsiteY1" fmla="*/ 0 h 1645920"/>
                <a:gd name="connsiteX2" fmla="*/ 0 w 405611"/>
                <a:gd name="connsiteY2" fmla="*/ 1645920 h 1645920"/>
                <a:gd name="connsiteX3" fmla="*/ 376733 w 405611"/>
                <a:gd name="connsiteY3" fmla="*/ 1645920 h 1645920"/>
                <a:gd name="connsiteX4" fmla="*/ 387365 w 405611"/>
                <a:gd name="connsiteY4" fmla="*/ 1564475 h 1645920"/>
                <a:gd name="connsiteX5" fmla="*/ 71154 w 405611"/>
                <a:gd name="connsiteY5" fmla="*/ 1564474 h 1645920"/>
                <a:gd name="connsiteX6" fmla="*/ 65837 w 405611"/>
                <a:gd name="connsiteY6" fmla="*/ 58521 h 1645920"/>
                <a:gd name="connsiteX7" fmla="*/ 405611 w 405611"/>
                <a:gd name="connsiteY7" fmla="*/ 63838 h 1645920"/>
                <a:gd name="connsiteX8" fmla="*/ 336499 w 405611"/>
                <a:gd name="connsiteY8" fmla="*/ 0 h 1645920"/>
                <a:gd name="connsiteX0" fmla="*/ 400294 w 405611"/>
                <a:gd name="connsiteY0" fmla="*/ 0 h 1651236"/>
                <a:gd name="connsiteX1" fmla="*/ 0 w 405611"/>
                <a:gd name="connsiteY1" fmla="*/ 5316 h 1651236"/>
                <a:gd name="connsiteX2" fmla="*/ 0 w 405611"/>
                <a:gd name="connsiteY2" fmla="*/ 1651236 h 1651236"/>
                <a:gd name="connsiteX3" fmla="*/ 376733 w 405611"/>
                <a:gd name="connsiteY3" fmla="*/ 165123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403314 w 405611"/>
                <a:gd name="connsiteY3" fmla="*/ 165123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71490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8736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44886"/>
                <a:gd name="connsiteX1" fmla="*/ 0 w 405611"/>
                <a:gd name="connsiteY1" fmla="*/ 5316 h 1644886"/>
                <a:gd name="connsiteX2" fmla="*/ 0 w 405611"/>
                <a:gd name="connsiteY2" fmla="*/ 1644886 h 1644886"/>
                <a:gd name="connsiteX3" fmla="*/ 387439 w 405611"/>
                <a:gd name="connsiteY3" fmla="*/ 1644886 h 1644886"/>
                <a:gd name="connsiteX4" fmla="*/ 387365 w 405611"/>
                <a:gd name="connsiteY4" fmla="*/ 1566616 h 1644886"/>
                <a:gd name="connsiteX5" fmla="*/ 71154 w 405611"/>
                <a:gd name="connsiteY5" fmla="*/ 1569790 h 1644886"/>
                <a:gd name="connsiteX6" fmla="*/ 65837 w 405611"/>
                <a:gd name="connsiteY6" fmla="*/ 63837 h 1644886"/>
                <a:gd name="connsiteX7" fmla="*/ 405611 w 405611"/>
                <a:gd name="connsiteY7" fmla="*/ 69154 h 1644886"/>
                <a:gd name="connsiteX8" fmla="*/ 400294 w 405611"/>
                <a:gd name="connsiteY8" fmla="*/ 0 h 1644886"/>
                <a:gd name="connsiteX0" fmla="*/ 400294 w 400294"/>
                <a:gd name="connsiteY0" fmla="*/ 0 h 1644886"/>
                <a:gd name="connsiteX1" fmla="*/ 0 w 400294"/>
                <a:gd name="connsiteY1" fmla="*/ 5316 h 1644886"/>
                <a:gd name="connsiteX2" fmla="*/ 0 w 400294"/>
                <a:gd name="connsiteY2" fmla="*/ 1644886 h 1644886"/>
                <a:gd name="connsiteX3" fmla="*/ 387439 w 400294"/>
                <a:gd name="connsiteY3" fmla="*/ 1644886 h 1644886"/>
                <a:gd name="connsiteX4" fmla="*/ 387365 w 400294"/>
                <a:gd name="connsiteY4" fmla="*/ 1566616 h 1644886"/>
                <a:gd name="connsiteX5" fmla="*/ 71154 w 400294"/>
                <a:gd name="connsiteY5" fmla="*/ 1569790 h 1644886"/>
                <a:gd name="connsiteX6" fmla="*/ 65837 w 400294"/>
                <a:gd name="connsiteY6" fmla="*/ 63837 h 1644886"/>
                <a:gd name="connsiteX7" fmla="*/ 386561 w 400294"/>
                <a:gd name="connsiteY7" fmla="*/ 78679 h 1644886"/>
                <a:gd name="connsiteX8" fmla="*/ 400294 w 400294"/>
                <a:gd name="connsiteY8" fmla="*/ 0 h 1644886"/>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60662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414236"/>
                <a:gd name="connsiteY0" fmla="*/ 0 h 1641711"/>
                <a:gd name="connsiteX1" fmla="*/ 0 w 414236"/>
                <a:gd name="connsiteY1" fmla="*/ 2141 h 1641711"/>
                <a:gd name="connsiteX2" fmla="*/ 0 w 414236"/>
                <a:gd name="connsiteY2" fmla="*/ 1641711 h 1641711"/>
                <a:gd name="connsiteX3" fmla="*/ 387439 w 414236"/>
                <a:gd name="connsiteY3" fmla="*/ 1641711 h 1641711"/>
                <a:gd name="connsiteX4" fmla="*/ 379172 w 414236"/>
                <a:gd name="connsiteY4" fmla="*/ 1600163 h 1641711"/>
                <a:gd name="connsiteX5" fmla="*/ 387365 w 414236"/>
                <a:gd name="connsiteY5" fmla="*/ 1563441 h 1641711"/>
                <a:gd name="connsiteX6" fmla="*/ 71154 w 414236"/>
                <a:gd name="connsiteY6" fmla="*/ 1566615 h 1641711"/>
                <a:gd name="connsiteX7" fmla="*/ 65837 w 414236"/>
                <a:gd name="connsiteY7" fmla="*/ 76537 h 1641711"/>
                <a:gd name="connsiteX8" fmla="*/ 386561 w 414236"/>
                <a:gd name="connsiteY8" fmla="*/ 75504 h 1641711"/>
                <a:gd name="connsiteX9" fmla="*/ 384419 w 414236"/>
                <a:gd name="connsiteY9" fmla="*/ 0 h 1641711"/>
                <a:gd name="connsiteX0" fmla="*/ 384419 w 431494"/>
                <a:gd name="connsiteY0" fmla="*/ 0 h 1641711"/>
                <a:gd name="connsiteX1" fmla="*/ 0 w 431494"/>
                <a:gd name="connsiteY1" fmla="*/ 2141 h 1641711"/>
                <a:gd name="connsiteX2" fmla="*/ 0 w 431494"/>
                <a:gd name="connsiteY2" fmla="*/ 1641711 h 1641711"/>
                <a:gd name="connsiteX3" fmla="*/ 387439 w 431494"/>
                <a:gd name="connsiteY3" fmla="*/ 1641711 h 1641711"/>
                <a:gd name="connsiteX4" fmla="*/ 387365 w 431494"/>
                <a:gd name="connsiteY4" fmla="*/ 1563441 h 1641711"/>
                <a:gd name="connsiteX5" fmla="*/ 71154 w 431494"/>
                <a:gd name="connsiteY5" fmla="*/ 1566615 h 1641711"/>
                <a:gd name="connsiteX6" fmla="*/ 65837 w 431494"/>
                <a:gd name="connsiteY6" fmla="*/ 76537 h 1641711"/>
                <a:gd name="connsiteX7" fmla="*/ 386561 w 431494"/>
                <a:gd name="connsiteY7" fmla="*/ 75504 h 1641711"/>
                <a:gd name="connsiteX8" fmla="*/ 384419 w 431494"/>
                <a:gd name="connsiteY8" fmla="*/ 0 h 1641711"/>
                <a:gd name="connsiteX0" fmla="*/ 384419 w 409039"/>
                <a:gd name="connsiteY0" fmla="*/ 0 h 1642067"/>
                <a:gd name="connsiteX1" fmla="*/ 0 w 409039"/>
                <a:gd name="connsiteY1" fmla="*/ 2141 h 1642067"/>
                <a:gd name="connsiteX2" fmla="*/ 0 w 409039"/>
                <a:gd name="connsiteY2" fmla="*/ 1641711 h 1642067"/>
                <a:gd name="connsiteX3" fmla="*/ 387439 w 409039"/>
                <a:gd name="connsiteY3" fmla="*/ 1641711 h 1642067"/>
                <a:gd name="connsiteX4" fmla="*/ 387365 w 409039"/>
                <a:gd name="connsiteY4" fmla="*/ 1563441 h 1642067"/>
                <a:gd name="connsiteX5" fmla="*/ 71154 w 409039"/>
                <a:gd name="connsiteY5" fmla="*/ 1566615 h 1642067"/>
                <a:gd name="connsiteX6" fmla="*/ 65837 w 409039"/>
                <a:gd name="connsiteY6" fmla="*/ 76537 h 1642067"/>
                <a:gd name="connsiteX7" fmla="*/ 386561 w 409039"/>
                <a:gd name="connsiteY7" fmla="*/ 75504 h 1642067"/>
                <a:gd name="connsiteX8" fmla="*/ 384419 w 409039"/>
                <a:gd name="connsiteY8" fmla="*/ 0 h 1642067"/>
                <a:gd name="connsiteX0" fmla="*/ 384419 w 410804"/>
                <a:gd name="connsiteY0" fmla="*/ 0 h 1641711"/>
                <a:gd name="connsiteX1" fmla="*/ 0 w 410804"/>
                <a:gd name="connsiteY1" fmla="*/ 2141 h 1641711"/>
                <a:gd name="connsiteX2" fmla="*/ 0 w 410804"/>
                <a:gd name="connsiteY2" fmla="*/ 1641711 h 1641711"/>
                <a:gd name="connsiteX3" fmla="*/ 387439 w 410804"/>
                <a:gd name="connsiteY3" fmla="*/ 1641711 h 1641711"/>
                <a:gd name="connsiteX4" fmla="*/ 387365 w 410804"/>
                <a:gd name="connsiteY4" fmla="*/ 1563441 h 1641711"/>
                <a:gd name="connsiteX5" fmla="*/ 71154 w 410804"/>
                <a:gd name="connsiteY5" fmla="*/ 1566615 h 1641711"/>
                <a:gd name="connsiteX6" fmla="*/ 65837 w 410804"/>
                <a:gd name="connsiteY6" fmla="*/ 76537 h 1641711"/>
                <a:gd name="connsiteX7" fmla="*/ 386561 w 410804"/>
                <a:gd name="connsiteY7" fmla="*/ 75504 h 1641711"/>
                <a:gd name="connsiteX8" fmla="*/ 384419 w 410804"/>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400294 w 400294"/>
                <a:gd name="connsiteY0" fmla="*/ 0 h 1644886"/>
                <a:gd name="connsiteX1" fmla="*/ 0 w 400294"/>
                <a:gd name="connsiteY1" fmla="*/ 5316 h 1644886"/>
                <a:gd name="connsiteX2" fmla="*/ 0 w 400294"/>
                <a:gd name="connsiteY2" fmla="*/ 1644886 h 1644886"/>
                <a:gd name="connsiteX3" fmla="*/ 387439 w 400294"/>
                <a:gd name="connsiteY3" fmla="*/ 1644886 h 1644886"/>
                <a:gd name="connsiteX4" fmla="*/ 387365 w 400294"/>
                <a:gd name="connsiteY4" fmla="*/ 1566616 h 1644886"/>
                <a:gd name="connsiteX5" fmla="*/ 71154 w 400294"/>
                <a:gd name="connsiteY5" fmla="*/ 1569790 h 1644886"/>
                <a:gd name="connsiteX6" fmla="*/ 65837 w 400294"/>
                <a:gd name="connsiteY6" fmla="*/ 79712 h 1644886"/>
                <a:gd name="connsiteX7" fmla="*/ 386561 w 400294"/>
                <a:gd name="connsiteY7" fmla="*/ 78679 h 1644886"/>
                <a:gd name="connsiteX8" fmla="*/ 400294 w 400294"/>
                <a:gd name="connsiteY8" fmla="*/ 0 h 1644886"/>
                <a:gd name="connsiteX0" fmla="*/ 37806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7806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439" h="1641711">
                  <a:moveTo>
                    <a:pt x="384419" y="0"/>
                  </a:moveTo>
                  <a:lnTo>
                    <a:pt x="0" y="2141"/>
                  </a:lnTo>
                  <a:lnTo>
                    <a:pt x="0" y="1641711"/>
                  </a:lnTo>
                  <a:lnTo>
                    <a:pt x="387439" y="1641711"/>
                  </a:lnTo>
                  <a:cubicBezTo>
                    <a:pt x="387414" y="1615621"/>
                    <a:pt x="387390" y="1589531"/>
                    <a:pt x="387365" y="1563441"/>
                  </a:cubicBezTo>
                  <a:lnTo>
                    <a:pt x="71154" y="1566615"/>
                  </a:lnTo>
                  <a:cubicBezTo>
                    <a:pt x="68495" y="821576"/>
                    <a:pt x="68495" y="821576"/>
                    <a:pt x="65837" y="76537"/>
                  </a:cubicBezTo>
                  <a:lnTo>
                    <a:pt x="386561" y="75504"/>
                  </a:lnTo>
                  <a:lnTo>
                    <a:pt x="384419" y="0"/>
                  </a:lnTo>
                  <a:close/>
                </a:path>
              </a:pathLst>
            </a:cu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sp>
          <p:nvSpPr>
            <p:cNvPr id="28" name="Bracket Right">
              <a:extLst>
                <a:ext uri="{FF2B5EF4-FFF2-40B4-BE49-F238E27FC236}">
                  <a16:creationId xmlns:a16="http://schemas.microsoft.com/office/drawing/2014/main" id="{BF38C021-AE43-17BD-A31E-55467D4E4C79}"/>
                </a:ext>
                <a:ext uri="{C183D7F6-B498-43B3-948B-1728B52AA6E4}">
                  <adec:decorative xmlns:adec="http://schemas.microsoft.com/office/drawing/2017/decorative" val="1"/>
                </a:ext>
              </a:extLst>
            </p:cNvPr>
            <p:cNvSpPr/>
            <p:nvPr/>
          </p:nvSpPr>
          <p:spPr>
            <a:xfrm rot="10800000">
              <a:off x="10379604" y="5519392"/>
              <a:ext cx="172724" cy="797066"/>
            </a:xfrm>
            <a:custGeom>
              <a:avLst/>
              <a:gdLst>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72768 h 1645920"/>
                <a:gd name="connsiteX5" fmla="*/ 65837 w 376733"/>
                <a:gd name="connsiteY5" fmla="*/ 1572768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72768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94713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87397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91055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71154 w 376733"/>
                <a:gd name="connsiteY5" fmla="*/ 1564474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87365"/>
                <a:gd name="connsiteY0" fmla="*/ 0 h 1645920"/>
                <a:gd name="connsiteX1" fmla="*/ 0 w 387365"/>
                <a:gd name="connsiteY1" fmla="*/ 0 h 1645920"/>
                <a:gd name="connsiteX2" fmla="*/ 0 w 387365"/>
                <a:gd name="connsiteY2" fmla="*/ 1645920 h 1645920"/>
                <a:gd name="connsiteX3" fmla="*/ 376733 w 387365"/>
                <a:gd name="connsiteY3" fmla="*/ 1645920 h 1645920"/>
                <a:gd name="connsiteX4" fmla="*/ 387365 w 387365"/>
                <a:gd name="connsiteY4" fmla="*/ 1564475 h 1645920"/>
                <a:gd name="connsiteX5" fmla="*/ 71154 w 387365"/>
                <a:gd name="connsiteY5" fmla="*/ 1564474 h 1645920"/>
                <a:gd name="connsiteX6" fmla="*/ 65837 w 387365"/>
                <a:gd name="connsiteY6" fmla="*/ 58521 h 1645920"/>
                <a:gd name="connsiteX7" fmla="*/ 336499 w 387365"/>
                <a:gd name="connsiteY7" fmla="*/ 58521 h 1645920"/>
                <a:gd name="connsiteX8" fmla="*/ 336499 w 387365"/>
                <a:gd name="connsiteY8" fmla="*/ 0 h 1645920"/>
                <a:gd name="connsiteX0" fmla="*/ 336499 w 405611"/>
                <a:gd name="connsiteY0" fmla="*/ 0 h 1645920"/>
                <a:gd name="connsiteX1" fmla="*/ 0 w 405611"/>
                <a:gd name="connsiteY1" fmla="*/ 0 h 1645920"/>
                <a:gd name="connsiteX2" fmla="*/ 0 w 405611"/>
                <a:gd name="connsiteY2" fmla="*/ 1645920 h 1645920"/>
                <a:gd name="connsiteX3" fmla="*/ 376733 w 405611"/>
                <a:gd name="connsiteY3" fmla="*/ 1645920 h 1645920"/>
                <a:gd name="connsiteX4" fmla="*/ 387365 w 405611"/>
                <a:gd name="connsiteY4" fmla="*/ 1564475 h 1645920"/>
                <a:gd name="connsiteX5" fmla="*/ 71154 w 405611"/>
                <a:gd name="connsiteY5" fmla="*/ 1564474 h 1645920"/>
                <a:gd name="connsiteX6" fmla="*/ 65837 w 405611"/>
                <a:gd name="connsiteY6" fmla="*/ 58521 h 1645920"/>
                <a:gd name="connsiteX7" fmla="*/ 405611 w 405611"/>
                <a:gd name="connsiteY7" fmla="*/ 63838 h 1645920"/>
                <a:gd name="connsiteX8" fmla="*/ 336499 w 405611"/>
                <a:gd name="connsiteY8" fmla="*/ 0 h 1645920"/>
                <a:gd name="connsiteX0" fmla="*/ 400294 w 405611"/>
                <a:gd name="connsiteY0" fmla="*/ 0 h 1651236"/>
                <a:gd name="connsiteX1" fmla="*/ 0 w 405611"/>
                <a:gd name="connsiteY1" fmla="*/ 5316 h 1651236"/>
                <a:gd name="connsiteX2" fmla="*/ 0 w 405611"/>
                <a:gd name="connsiteY2" fmla="*/ 1651236 h 1651236"/>
                <a:gd name="connsiteX3" fmla="*/ 376733 w 405611"/>
                <a:gd name="connsiteY3" fmla="*/ 165123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403314 w 405611"/>
                <a:gd name="connsiteY3" fmla="*/ 165123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71490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8736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44886"/>
                <a:gd name="connsiteX1" fmla="*/ 0 w 405611"/>
                <a:gd name="connsiteY1" fmla="*/ 5316 h 1644886"/>
                <a:gd name="connsiteX2" fmla="*/ 0 w 405611"/>
                <a:gd name="connsiteY2" fmla="*/ 1644886 h 1644886"/>
                <a:gd name="connsiteX3" fmla="*/ 387439 w 405611"/>
                <a:gd name="connsiteY3" fmla="*/ 1644886 h 1644886"/>
                <a:gd name="connsiteX4" fmla="*/ 387365 w 405611"/>
                <a:gd name="connsiteY4" fmla="*/ 1566616 h 1644886"/>
                <a:gd name="connsiteX5" fmla="*/ 71154 w 405611"/>
                <a:gd name="connsiteY5" fmla="*/ 1569790 h 1644886"/>
                <a:gd name="connsiteX6" fmla="*/ 65837 w 405611"/>
                <a:gd name="connsiteY6" fmla="*/ 63837 h 1644886"/>
                <a:gd name="connsiteX7" fmla="*/ 405611 w 405611"/>
                <a:gd name="connsiteY7" fmla="*/ 69154 h 1644886"/>
                <a:gd name="connsiteX8" fmla="*/ 400294 w 405611"/>
                <a:gd name="connsiteY8" fmla="*/ 0 h 1644886"/>
                <a:gd name="connsiteX0" fmla="*/ 400294 w 400294"/>
                <a:gd name="connsiteY0" fmla="*/ 0 h 1644886"/>
                <a:gd name="connsiteX1" fmla="*/ 0 w 400294"/>
                <a:gd name="connsiteY1" fmla="*/ 5316 h 1644886"/>
                <a:gd name="connsiteX2" fmla="*/ 0 w 400294"/>
                <a:gd name="connsiteY2" fmla="*/ 1644886 h 1644886"/>
                <a:gd name="connsiteX3" fmla="*/ 387439 w 400294"/>
                <a:gd name="connsiteY3" fmla="*/ 1644886 h 1644886"/>
                <a:gd name="connsiteX4" fmla="*/ 387365 w 400294"/>
                <a:gd name="connsiteY4" fmla="*/ 1566616 h 1644886"/>
                <a:gd name="connsiteX5" fmla="*/ 71154 w 400294"/>
                <a:gd name="connsiteY5" fmla="*/ 1569790 h 1644886"/>
                <a:gd name="connsiteX6" fmla="*/ 65837 w 400294"/>
                <a:gd name="connsiteY6" fmla="*/ 63837 h 1644886"/>
                <a:gd name="connsiteX7" fmla="*/ 386561 w 400294"/>
                <a:gd name="connsiteY7" fmla="*/ 78679 h 1644886"/>
                <a:gd name="connsiteX8" fmla="*/ 400294 w 400294"/>
                <a:gd name="connsiteY8" fmla="*/ 0 h 1644886"/>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60662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414236"/>
                <a:gd name="connsiteY0" fmla="*/ 0 h 1641711"/>
                <a:gd name="connsiteX1" fmla="*/ 0 w 414236"/>
                <a:gd name="connsiteY1" fmla="*/ 2141 h 1641711"/>
                <a:gd name="connsiteX2" fmla="*/ 0 w 414236"/>
                <a:gd name="connsiteY2" fmla="*/ 1641711 h 1641711"/>
                <a:gd name="connsiteX3" fmla="*/ 387439 w 414236"/>
                <a:gd name="connsiteY3" fmla="*/ 1641711 h 1641711"/>
                <a:gd name="connsiteX4" fmla="*/ 379172 w 414236"/>
                <a:gd name="connsiteY4" fmla="*/ 1600163 h 1641711"/>
                <a:gd name="connsiteX5" fmla="*/ 387365 w 414236"/>
                <a:gd name="connsiteY5" fmla="*/ 1563441 h 1641711"/>
                <a:gd name="connsiteX6" fmla="*/ 71154 w 414236"/>
                <a:gd name="connsiteY6" fmla="*/ 1566615 h 1641711"/>
                <a:gd name="connsiteX7" fmla="*/ 65837 w 414236"/>
                <a:gd name="connsiteY7" fmla="*/ 76537 h 1641711"/>
                <a:gd name="connsiteX8" fmla="*/ 386561 w 414236"/>
                <a:gd name="connsiteY8" fmla="*/ 75504 h 1641711"/>
                <a:gd name="connsiteX9" fmla="*/ 384419 w 414236"/>
                <a:gd name="connsiteY9" fmla="*/ 0 h 1641711"/>
                <a:gd name="connsiteX0" fmla="*/ 384419 w 431494"/>
                <a:gd name="connsiteY0" fmla="*/ 0 h 1641711"/>
                <a:gd name="connsiteX1" fmla="*/ 0 w 431494"/>
                <a:gd name="connsiteY1" fmla="*/ 2141 h 1641711"/>
                <a:gd name="connsiteX2" fmla="*/ 0 w 431494"/>
                <a:gd name="connsiteY2" fmla="*/ 1641711 h 1641711"/>
                <a:gd name="connsiteX3" fmla="*/ 387439 w 431494"/>
                <a:gd name="connsiteY3" fmla="*/ 1641711 h 1641711"/>
                <a:gd name="connsiteX4" fmla="*/ 387365 w 431494"/>
                <a:gd name="connsiteY4" fmla="*/ 1563441 h 1641711"/>
                <a:gd name="connsiteX5" fmla="*/ 71154 w 431494"/>
                <a:gd name="connsiteY5" fmla="*/ 1566615 h 1641711"/>
                <a:gd name="connsiteX6" fmla="*/ 65837 w 431494"/>
                <a:gd name="connsiteY6" fmla="*/ 76537 h 1641711"/>
                <a:gd name="connsiteX7" fmla="*/ 386561 w 431494"/>
                <a:gd name="connsiteY7" fmla="*/ 75504 h 1641711"/>
                <a:gd name="connsiteX8" fmla="*/ 384419 w 431494"/>
                <a:gd name="connsiteY8" fmla="*/ 0 h 1641711"/>
                <a:gd name="connsiteX0" fmla="*/ 384419 w 409039"/>
                <a:gd name="connsiteY0" fmla="*/ 0 h 1642067"/>
                <a:gd name="connsiteX1" fmla="*/ 0 w 409039"/>
                <a:gd name="connsiteY1" fmla="*/ 2141 h 1642067"/>
                <a:gd name="connsiteX2" fmla="*/ 0 w 409039"/>
                <a:gd name="connsiteY2" fmla="*/ 1641711 h 1642067"/>
                <a:gd name="connsiteX3" fmla="*/ 387439 w 409039"/>
                <a:gd name="connsiteY3" fmla="*/ 1641711 h 1642067"/>
                <a:gd name="connsiteX4" fmla="*/ 387365 w 409039"/>
                <a:gd name="connsiteY4" fmla="*/ 1563441 h 1642067"/>
                <a:gd name="connsiteX5" fmla="*/ 71154 w 409039"/>
                <a:gd name="connsiteY5" fmla="*/ 1566615 h 1642067"/>
                <a:gd name="connsiteX6" fmla="*/ 65837 w 409039"/>
                <a:gd name="connsiteY6" fmla="*/ 76537 h 1642067"/>
                <a:gd name="connsiteX7" fmla="*/ 386561 w 409039"/>
                <a:gd name="connsiteY7" fmla="*/ 75504 h 1642067"/>
                <a:gd name="connsiteX8" fmla="*/ 384419 w 409039"/>
                <a:gd name="connsiteY8" fmla="*/ 0 h 1642067"/>
                <a:gd name="connsiteX0" fmla="*/ 384419 w 410804"/>
                <a:gd name="connsiteY0" fmla="*/ 0 h 1641711"/>
                <a:gd name="connsiteX1" fmla="*/ 0 w 410804"/>
                <a:gd name="connsiteY1" fmla="*/ 2141 h 1641711"/>
                <a:gd name="connsiteX2" fmla="*/ 0 w 410804"/>
                <a:gd name="connsiteY2" fmla="*/ 1641711 h 1641711"/>
                <a:gd name="connsiteX3" fmla="*/ 387439 w 410804"/>
                <a:gd name="connsiteY3" fmla="*/ 1641711 h 1641711"/>
                <a:gd name="connsiteX4" fmla="*/ 387365 w 410804"/>
                <a:gd name="connsiteY4" fmla="*/ 1563441 h 1641711"/>
                <a:gd name="connsiteX5" fmla="*/ 71154 w 410804"/>
                <a:gd name="connsiteY5" fmla="*/ 1566615 h 1641711"/>
                <a:gd name="connsiteX6" fmla="*/ 65837 w 410804"/>
                <a:gd name="connsiteY6" fmla="*/ 76537 h 1641711"/>
                <a:gd name="connsiteX7" fmla="*/ 386561 w 410804"/>
                <a:gd name="connsiteY7" fmla="*/ 75504 h 1641711"/>
                <a:gd name="connsiteX8" fmla="*/ 384419 w 410804"/>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400294 w 400294"/>
                <a:gd name="connsiteY0" fmla="*/ 0 h 1644886"/>
                <a:gd name="connsiteX1" fmla="*/ 0 w 400294"/>
                <a:gd name="connsiteY1" fmla="*/ 5316 h 1644886"/>
                <a:gd name="connsiteX2" fmla="*/ 0 w 400294"/>
                <a:gd name="connsiteY2" fmla="*/ 1644886 h 1644886"/>
                <a:gd name="connsiteX3" fmla="*/ 387439 w 400294"/>
                <a:gd name="connsiteY3" fmla="*/ 1644886 h 1644886"/>
                <a:gd name="connsiteX4" fmla="*/ 387365 w 400294"/>
                <a:gd name="connsiteY4" fmla="*/ 1566616 h 1644886"/>
                <a:gd name="connsiteX5" fmla="*/ 71154 w 400294"/>
                <a:gd name="connsiteY5" fmla="*/ 1569790 h 1644886"/>
                <a:gd name="connsiteX6" fmla="*/ 65837 w 400294"/>
                <a:gd name="connsiteY6" fmla="*/ 79712 h 1644886"/>
                <a:gd name="connsiteX7" fmla="*/ 386561 w 400294"/>
                <a:gd name="connsiteY7" fmla="*/ 78679 h 1644886"/>
                <a:gd name="connsiteX8" fmla="*/ 400294 w 400294"/>
                <a:gd name="connsiteY8" fmla="*/ 0 h 1644886"/>
                <a:gd name="connsiteX0" fmla="*/ 37806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7806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439" h="1641711">
                  <a:moveTo>
                    <a:pt x="384419" y="0"/>
                  </a:moveTo>
                  <a:lnTo>
                    <a:pt x="0" y="2141"/>
                  </a:lnTo>
                  <a:lnTo>
                    <a:pt x="0" y="1641711"/>
                  </a:lnTo>
                  <a:lnTo>
                    <a:pt x="387439" y="1641711"/>
                  </a:lnTo>
                  <a:cubicBezTo>
                    <a:pt x="387414" y="1615621"/>
                    <a:pt x="387390" y="1589531"/>
                    <a:pt x="387365" y="1563441"/>
                  </a:cubicBezTo>
                  <a:lnTo>
                    <a:pt x="71154" y="1566615"/>
                  </a:lnTo>
                  <a:cubicBezTo>
                    <a:pt x="68495" y="821576"/>
                    <a:pt x="68495" y="821576"/>
                    <a:pt x="65837" y="76537"/>
                  </a:cubicBezTo>
                  <a:lnTo>
                    <a:pt x="386561" y="75504"/>
                  </a:lnTo>
                  <a:lnTo>
                    <a:pt x="384419" y="0"/>
                  </a:lnTo>
                  <a:close/>
                </a:path>
              </a:pathLst>
            </a:cu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sp>
          <p:nvSpPr>
            <p:cNvPr id="29" name="Callout">
              <a:extLst>
                <a:ext uri="{FF2B5EF4-FFF2-40B4-BE49-F238E27FC236}">
                  <a16:creationId xmlns:a16="http://schemas.microsoft.com/office/drawing/2014/main" id="{FE95A61B-A17E-0131-487C-A684D2F60DD4}"/>
                </a:ext>
              </a:extLst>
            </p:cNvPr>
            <p:cNvSpPr txBox="1"/>
            <p:nvPr/>
          </p:nvSpPr>
          <p:spPr>
            <a:xfrm>
              <a:off x="8770167" y="5551944"/>
              <a:ext cx="1782161" cy="692497"/>
            </a:xfrm>
            <a:prstGeom prst="rect">
              <a:avLst/>
            </a:prstGeom>
            <a:noFill/>
            <a:ln>
              <a:noFill/>
            </a:ln>
          </p:spPr>
          <p:txBody>
            <a:bodyPr wrap="square" rtlCol="0">
              <a:spAutoFit/>
            </a:bodyPr>
            <a:lstStyle/>
            <a:p>
              <a:pPr algn="ctr"/>
              <a:r>
                <a:rPr lang="en-US" sz="1300" b="1" dirty="0">
                  <a:solidFill>
                    <a:schemeClr val="tx2"/>
                  </a:solidFill>
                  <a:latin typeface="Arial" charset="0"/>
                  <a:ea typeface="Arial" charset="0"/>
                  <a:cs typeface="Arial" charset="0"/>
                </a:rPr>
                <a:t>Note: </a:t>
              </a:r>
              <a:r>
                <a:rPr lang="en-US" sz="1300" dirty="0">
                  <a:solidFill>
                    <a:schemeClr val="tx2"/>
                  </a:solidFill>
                  <a:latin typeface="Arial" charset="0"/>
                  <a:ea typeface="Arial" charset="0"/>
                  <a:cs typeface="Arial" charset="0"/>
                </a:rPr>
                <a:t>neque in dignissim, and quet nis et umis varius.</a:t>
              </a:r>
            </a:p>
          </p:txBody>
        </p:sp>
      </p:grpSp>
      <p:cxnSp>
        <p:nvCxnSpPr>
          <p:cNvPr id="30" name="Straight Arrow - Solid">
            <a:extLst>
              <a:ext uri="{FF2B5EF4-FFF2-40B4-BE49-F238E27FC236}">
                <a16:creationId xmlns:a16="http://schemas.microsoft.com/office/drawing/2014/main" id="{E58E80D3-7C99-6F8B-B913-A957B942EAFC}"/>
              </a:ext>
              <a:ext uri="{C183D7F6-B498-43B3-948B-1728B52AA6E4}">
                <adec:decorative xmlns:adec="http://schemas.microsoft.com/office/drawing/2017/decorative" val="1"/>
              </a:ext>
            </a:extLst>
          </p:cNvPr>
          <p:cNvCxnSpPr/>
          <p:nvPr/>
        </p:nvCxnSpPr>
        <p:spPr>
          <a:xfrm flipV="1">
            <a:off x="5908491" y="6199913"/>
            <a:ext cx="2192755" cy="816"/>
          </a:xfrm>
          <a:prstGeom prst="straightConnector1">
            <a:avLst/>
          </a:prstGeom>
          <a:ln w="20320">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1" name="Straight Arrow - Solid">
            <a:extLst>
              <a:ext uri="{FF2B5EF4-FFF2-40B4-BE49-F238E27FC236}">
                <a16:creationId xmlns:a16="http://schemas.microsoft.com/office/drawing/2014/main" id="{EC702746-6EDD-1688-FEBC-E345C7F93935}"/>
              </a:ext>
              <a:ext uri="{C183D7F6-B498-43B3-948B-1728B52AA6E4}">
                <adec:decorative xmlns:adec="http://schemas.microsoft.com/office/drawing/2017/decorative" val="1"/>
              </a:ext>
            </a:extLst>
          </p:cNvPr>
          <p:cNvCxnSpPr/>
          <p:nvPr/>
        </p:nvCxnSpPr>
        <p:spPr>
          <a:xfrm>
            <a:off x="5864041" y="5859812"/>
            <a:ext cx="2240280" cy="11139"/>
          </a:xfrm>
          <a:prstGeom prst="straightConnector1">
            <a:avLst/>
          </a:prstGeom>
          <a:ln w="20320">
            <a:solidFill>
              <a:schemeClr val="tx2"/>
            </a:solidFill>
            <a:headEnd type="arrow"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2" name="Straight Arrow - Solid">
            <a:extLst>
              <a:ext uri="{FF2B5EF4-FFF2-40B4-BE49-F238E27FC236}">
                <a16:creationId xmlns:a16="http://schemas.microsoft.com/office/drawing/2014/main" id="{5F162242-5D33-BB6D-A3D4-429C138CEA9F}"/>
              </a:ext>
              <a:ext uri="{C183D7F6-B498-43B3-948B-1728B52AA6E4}">
                <adec:decorative xmlns:adec="http://schemas.microsoft.com/office/drawing/2017/decorative" val="1"/>
              </a:ext>
            </a:extLst>
          </p:cNvPr>
          <p:cNvCxnSpPr/>
          <p:nvPr/>
        </p:nvCxnSpPr>
        <p:spPr>
          <a:xfrm>
            <a:off x="5864041" y="5530034"/>
            <a:ext cx="2265680" cy="816"/>
          </a:xfrm>
          <a:prstGeom prst="straightConnector1">
            <a:avLst/>
          </a:prstGeom>
          <a:ln w="20320">
            <a:solidFill>
              <a:schemeClr val="tx2"/>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33" name="Straight Arrow - Dashed">
            <a:extLst>
              <a:ext uri="{FF2B5EF4-FFF2-40B4-BE49-F238E27FC236}">
                <a16:creationId xmlns:a16="http://schemas.microsoft.com/office/drawing/2014/main" id="{1EC2E0C6-8BE9-D7C6-CF0B-96899F6C5F42}"/>
              </a:ext>
              <a:ext uri="{C183D7F6-B498-43B3-948B-1728B52AA6E4}">
                <adec:decorative xmlns:adec="http://schemas.microsoft.com/office/drawing/2017/decorative" val="1"/>
              </a:ext>
            </a:extLst>
          </p:cNvPr>
          <p:cNvCxnSpPr/>
          <p:nvPr/>
        </p:nvCxnSpPr>
        <p:spPr>
          <a:xfrm flipV="1">
            <a:off x="5946675" y="4876409"/>
            <a:ext cx="2183046" cy="1802"/>
          </a:xfrm>
          <a:prstGeom prst="straightConnector1">
            <a:avLst/>
          </a:prstGeom>
          <a:ln w="20320">
            <a:solidFill>
              <a:schemeClr val="tx2"/>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4" name="Straight Arrow - Dashed">
            <a:extLst>
              <a:ext uri="{FF2B5EF4-FFF2-40B4-BE49-F238E27FC236}">
                <a16:creationId xmlns:a16="http://schemas.microsoft.com/office/drawing/2014/main" id="{5CEE5DC9-40CC-1FBC-8CC3-1BC9D8CDED44}"/>
              </a:ext>
              <a:ext uri="{C183D7F6-B498-43B3-948B-1728B52AA6E4}">
                <adec:decorative xmlns:adec="http://schemas.microsoft.com/office/drawing/2017/decorative" val="1"/>
              </a:ext>
            </a:extLst>
          </p:cNvPr>
          <p:cNvCxnSpPr/>
          <p:nvPr/>
        </p:nvCxnSpPr>
        <p:spPr>
          <a:xfrm>
            <a:off x="5892516" y="4546869"/>
            <a:ext cx="2237205" cy="0"/>
          </a:xfrm>
          <a:prstGeom prst="straightConnector1">
            <a:avLst/>
          </a:prstGeom>
          <a:ln w="20320">
            <a:solidFill>
              <a:schemeClr val="tx2"/>
            </a:solidFill>
            <a:prstDash val="dash"/>
            <a:headEnd type="arrow"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Straight Arrow - Dashed">
            <a:extLst>
              <a:ext uri="{FF2B5EF4-FFF2-40B4-BE49-F238E27FC236}">
                <a16:creationId xmlns:a16="http://schemas.microsoft.com/office/drawing/2014/main" id="{7545D3B2-0C3C-E800-EDA0-4D7A0E13C9E1}"/>
              </a:ext>
              <a:ext uri="{C183D7F6-B498-43B3-948B-1728B52AA6E4}">
                <adec:decorative xmlns:adec="http://schemas.microsoft.com/office/drawing/2017/decorative" val="1"/>
              </a:ext>
            </a:extLst>
          </p:cNvPr>
          <p:cNvCxnSpPr/>
          <p:nvPr/>
        </p:nvCxnSpPr>
        <p:spPr>
          <a:xfrm>
            <a:off x="5917916" y="4215583"/>
            <a:ext cx="2240280" cy="0"/>
          </a:xfrm>
          <a:prstGeom prst="straightConnector1">
            <a:avLst/>
          </a:prstGeom>
          <a:ln w="20320">
            <a:solidFill>
              <a:schemeClr val="tx2"/>
            </a:solidFill>
            <a:prstDash val="dash"/>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44" name="Slide Number Placeholder 43">
            <a:extLst>
              <a:ext uri="{FF2B5EF4-FFF2-40B4-BE49-F238E27FC236}">
                <a16:creationId xmlns:a16="http://schemas.microsoft.com/office/drawing/2014/main" id="{9A6FC13C-E864-CAC2-1B9A-4E12FB0832CB}"/>
              </a:ext>
            </a:extLst>
          </p:cNvPr>
          <p:cNvSpPr>
            <a:spLocks noGrp="1"/>
          </p:cNvSpPr>
          <p:nvPr>
            <p:ph type="sldNum" sz="quarter" idx="12"/>
          </p:nvPr>
        </p:nvSpPr>
        <p:spPr/>
        <p:txBody>
          <a:bodyPr/>
          <a:lstStyle/>
          <a:p>
            <a:fld id="{7B670C77-F8D5-0D45-BCC6-7287AA83D132}" type="slidenum">
              <a:rPr lang="en-US" smtClean="0"/>
              <a:t>15</a:t>
            </a:fld>
            <a:endParaRPr lang="en-US" dirty="0"/>
          </a:p>
        </p:txBody>
      </p:sp>
    </p:spTree>
    <p:extLst>
      <p:ext uri="{BB962C8B-B14F-4D97-AF65-F5344CB8AC3E}">
        <p14:creationId xmlns:p14="http://schemas.microsoft.com/office/powerpoint/2010/main" val="1602688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A57B7-853A-D61E-4944-575256840301}"/>
              </a:ext>
            </a:extLst>
          </p:cNvPr>
          <p:cNvSpPr>
            <a:spLocks noGrp="1"/>
          </p:cNvSpPr>
          <p:nvPr>
            <p:ph type="title"/>
          </p:nvPr>
        </p:nvSpPr>
        <p:spPr/>
        <p:txBody>
          <a:bodyPr/>
          <a:lstStyle/>
          <a:p>
            <a:r>
              <a:rPr lang="en-US" dirty="0"/>
              <a:t>Accessibility Tips</a:t>
            </a:r>
          </a:p>
        </p:txBody>
      </p:sp>
      <p:sp>
        <p:nvSpPr>
          <p:cNvPr id="3" name="Content Placeholder 2">
            <a:extLst>
              <a:ext uri="{FF2B5EF4-FFF2-40B4-BE49-F238E27FC236}">
                <a16:creationId xmlns:a16="http://schemas.microsoft.com/office/drawing/2014/main" id="{4FD30585-2EE0-820A-7C57-B9C19AEA5DB0}"/>
              </a:ext>
            </a:extLst>
          </p:cNvPr>
          <p:cNvSpPr>
            <a:spLocks noGrp="1"/>
          </p:cNvSpPr>
          <p:nvPr>
            <p:ph idx="1"/>
          </p:nvPr>
        </p:nvSpPr>
        <p:spPr>
          <a:xfrm>
            <a:off x="394208" y="2522992"/>
            <a:ext cx="9494859" cy="4048171"/>
          </a:xfrm>
        </p:spPr>
        <p:txBody>
          <a:bodyPr/>
          <a:lstStyle/>
          <a:p>
            <a:r>
              <a:rPr lang="en-US" b="1" dirty="0"/>
              <a:t>Alternative Text for Images. </a:t>
            </a:r>
            <a:r>
              <a:rPr lang="en-US" dirty="0"/>
              <a:t>Include alternative text for all visual content. Visual content includes pictures, SmartArt graphics, shapes, groups, charts, embedded objects, ink and videos. Alt text ensures that users with visual impairments will have access to information conveyed by these visuals.</a:t>
            </a:r>
          </a:p>
          <a:p>
            <a:r>
              <a:rPr lang="en-US" b="1" dirty="0"/>
              <a:t>Slide Titles. </a:t>
            </a:r>
            <a:r>
              <a:rPr lang="en-US" dirty="0"/>
              <a:t>Give every slide a unique title. This will help people who use screen reading technology navigate your presentation.</a:t>
            </a:r>
          </a:p>
          <a:p>
            <a:r>
              <a:rPr lang="en-US" b="1" dirty="0"/>
              <a:t>Video and Audio Files. </a:t>
            </a:r>
            <a:r>
              <a:rPr lang="en-US" dirty="0"/>
              <a:t>Make all videos accessible to both visually impaired and hearing-impaired users. Video files should be captioned. Audio files should include a transcript.</a:t>
            </a:r>
          </a:p>
          <a:p>
            <a:endParaRPr lang="en-US" dirty="0"/>
          </a:p>
        </p:txBody>
      </p:sp>
      <p:sp>
        <p:nvSpPr>
          <p:cNvPr id="4" name="Slide Number Placeholder 3">
            <a:extLst>
              <a:ext uri="{FF2B5EF4-FFF2-40B4-BE49-F238E27FC236}">
                <a16:creationId xmlns:a16="http://schemas.microsoft.com/office/drawing/2014/main" id="{EA04E2B5-6BDD-8739-74B4-94BC77C8FDCF}"/>
              </a:ext>
            </a:extLst>
          </p:cNvPr>
          <p:cNvSpPr>
            <a:spLocks noGrp="1"/>
          </p:cNvSpPr>
          <p:nvPr>
            <p:ph type="sldNum" sz="quarter" idx="12"/>
          </p:nvPr>
        </p:nvSpPr>
        <p:spPr/>
        <p:txBody>
          <a:bodyPr/>
          <a:lstStyle/>
          <a:p>
            <a:fld id="{7B670C77-F8D5-0D45-BCC6-7287AA83D132}" type="slidenum">
              <a:rPr lang="en-US" smtClean="0"/>
              <a:t>16</a:t>
            </a:fld>
            <a:endParaRPr lang="en-US" dirty="0"/>
          </a:p>
        </p:txBody>
      </p:sp>
    </p:spTree>
    <p:extLst>
      <p:ext uri="{BB962C8B-B14F-4D97-AF65-F5344CB8AC3E}">
        <p14:creationId xmlns:p14="http://schemas.microsoft.com/office/powerpoint/2010/main" val="4036591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DCF09D-DD0C-95F0-1236-14FAF5B47B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2C0C3C-6111-2FA2-FC67-34459D41D1DF}"/>
              </a:ext>
            </a:extLst>
          </p:cNvPr>
          <p:cNvSpPr>
            <a:spLocks noGrp="1"/>
          </p:cNvSpPr>
          <p:nvPr>
            <p:ph type="title"/>
          </p:nvPr>
        </p:nvSpPr>
        <p:spPr/>
        <p:txBody>
          <a:bodyPr/>
          <a:lstStyle/>
          <a:p>
            <a:r>
              <a:rPr lang="en-US" dirty="0"/>
              <a:t>Accessibility Tips (continued)</a:t>
            </a:r>
          </a:p>
        </p:txBody>
      </p:sp>
      <p:sp>
        <p:nvSpPr>
          <p:cNvPr id="3" name="Content Placeholder 2">
            <a:extLst>
              <a:ext uri="{FF2B5EF4-FFF2-40B4-BE49-F238E27FC236}">
                <a16:creationId xmlns:a16="http://schemas.microsoft.com/office/drawing/2014/main" id="{8F2FF422-FA98-624D-D18F-19787647DCC9}"/>
              </a:ext>
            </a:extLst>
          </p:cNvPr>
          <p:cNvSpPr>
            <a:spLocks noGrp="1"/>
          </p:cNvSpPr>
          <p:nvPr>
            <p:ph idx="1"/>
          </p:nvPr>
        </p:nvSpPr>
        <p:spPr>
          <a:xfrm>
            <a:off x="394208" y="2522992"/>
            <a:ext cx="9968992" cy="4048171"/>
          </a:xfrm>
        </p:spPr>
        <p:txBody>
          <a:bodyPr/>
          <a:lstStyle/>
          <a:p>
            <a:r>
              <a:rPr lang="en-US" b="1" dirty="0"/>
              <a:t>Slide Reading Order. </a:t>
            </a:r>
            <a:r>
              <a:rPr lang="en-US" dirty="0"/>
              <a:t>Because screen readers read slides in a certain order, it is important to arrange your slide contents so that they’re read in the order you intend. If your slide includes multiple elements (e.g., text boxes, images, graphs, etc.), use the Arrange tool to order the elements in a sequence that will be intelligible to a screen reader. Please note that the bottom item listed in the Arrange panel is read first; the first item is read last.</a:t>
            </a:r>
          </a:p>
          <a:p>
            <a:r>
              <a:rPr lang="en-US" b="1" dirty="0"/>
              <a:t>Charts and Graphs. </a:t>
            </a:r>
            <a:r>
              <a:rPr lang="en-US" dirty="0"/>
              <a:t>If you are using charts or graphs, make sure the formatting is accessible. Always include extended descriptions for graphs, tables and charts. When including tables, use a simple table structure and specify the column header information. Do not rely on color alone to convey information. </a:t>
            </a:r>
          </a:p>
          <a:p>
            <a:endParaRPr lang="en-US" dirty="0"/>
          </a:p>
          <a:p>
            <a:endParaRPr lang="en-US" dirty="0"/>
          </a:p>
        </p:txBody>
      </p:sp>
      <p:sp>
        <p:nvSpPr>
          <p:cNvPr id="4" name="Slide Number Placeholder 3">
            <a:extLst>
              <a:ext uri="{FF2B5EF4-FFF2-40B4-BE49-F238E27FC236}">
                <a16:creationId xmlns:a16="http://schemas.microsoft.com/office/drawing/2014/main" id="{6FA0231B-1561-D5E5-2BF3-A7668090E0E7}"/>
              </a:ext>
            </a:extLst>
          </p:cNvPr>
          <p:cNvSpPr>
            <a:spLocks noGrp="1"/>
          </p:cNvSpPr>
          <p:nvPr>
            <p:ph type="sldNum" sz="quarter" idx="12"/>
          </p:nvPr>
        </p:nvSpPr>
        <p:spPr/>
        <p:txBody>
          <a:bodyPr/>
          <a:lstStyle/>
          <a:p>
            <a:fld id="{7B670C77-F8D5-0D45-BCC6-7287AA83D132}" type="slidenum">
              <a:rPr lang="en-US" smtClean="0"/>
              <a:t>17</a:t>
            </a:fld>
            <a:endParaRPr lang="en-US" dirty="0"/>
          </a:p>
        </p:txBody>
      </p:sp>
    </p:spTree>
    <p:extLst>
      <p:ext uri="{BB962C8B-B14F-4D97-AF65-F5344CB8AC3E}">
        <p14:creationId xmlns:p14="http://schemas.microsoft.com/office/powerpoint/2010/main" val="1285447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14E12-3563-2E03-6DFB-3E3067CC86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E5DE1F-D985-CEAF-E48A-C9DE0AC323E1}"/>
              </a:ext>
            </a:extLst>
          </p:cNvPr>
          <p:cNvSpPr>
            <a:spLocks noGrp="1"/>
          </p:cNvSpPr>
          <p:nvPr>
            <p:ph type="title"/>
          </p:nvPr>
        </p:nvSpPr>
        <p:spPr/>
        <p:txBody>
          <a:bodyPr/>
          <a:lstStyle/>
          <a:p>
            <a:r>
              <a:rPr lang="en-US" dirty="0"/>
              <a:t>Accessibility Tips (continued again) </a:t>
            </a:r>
          </a:p>
        </p:txBody>
      </p:sp>
      <p:sp>
        <p:nvSpPr>
          <p:cNvPr id="3" name="Content Placeholder 2">
            <a:extLst>
              <a:ext uri="{FF2B5EF4-FFF2-40B4-BE49-F238E27FC236}">
                <a16:creationId xmlns:a16="http://schemas.microsoft.com/office/drawing/2014/main" id="{8519D444-8FC2-635D-66FE-9018AC2ED7B2}"/>
              </a:ext>
            </a:extLst>
          </p:cNvPr>
          <p:cNvSpPr>
            <a:spLocks noGrp="1"/>
          </p:cNvSpPr>
          <p:nvPr>
            <p:ph idx="1"/>
          </p:nvPr>
        </p:nvSpPr>
        <p:spPr>
          <a:xfrm>
            <a:off x="394208" y="2522992"/>
            <a:ext cx="9968992" cy="4048171"/>
          </a:xfrm>
        </p:spPr>
        <p:txBody>
          <a:bodyPr/>
          <a:lstStyle/>
          <a:p>
            <a:r>
              <a:rPr lang="en-US" b="1" dirty="0"/>
              <a:t>Color Contrast. </a:t>
            </a:r>
            <a:r>
              <a:rPr lang="en-US" dirty="0"/>
              <a:t>Make sure there is enough contrast between text and background colors so everyone can read your slides easily. Low contrast (such as light gray text on a white background) can make content difficult to read for many viewers.</a:t>
            </a:r>
            <a:endParaRPr lang="en-US" b="1" dirty="0"/>
          </a:p>
          <a:p>
            <a:r>
              <a:rPr lang="en-US" b="1" dirty="0"/>
              <a:t>Accessibility Checker. </a:t>
            </a:r>
            <a:r>
              <a:rPr lang="en-US" dirty="0"/>
              <a:t>Use the built-in PowerPoint accessibility checker to help verify that your presentation is accessible. PowerPoint’s accessibility checker can be used to find common errors such as missing ALT text, duplicate slide titles and other accessibility issues in a </a:t>
            </a:r>
            <a:r>
              <a:rPr lang="en-US"/>
              <a:t>PowerPoint document.</a:t>
            </a:r>
            <a:endParaRPr lang="en-US" b="1" dirty="0"/>
          </a:p>
          <a:p>
            <a:pPr marL="0" indent="0">
              <a:buNone/>
            </a:pPr>
            <a:r>
              <a:rPr lang="en-US" i="1" dirty="0"/>
              <a:t>For more information and tips on making your presentation accessible, please visit </a:t>
            </a:r>
            <a:r>
              <a:rPr lang="en-US" i="1" dirty="0">
                <a:hlinkClick r:id="rId2"/>
              </a:rPr>
              <a:t>Microsoft Office PowerPoint Accessibility webpage</a:t>
            </a:r>
            <a:r>
              <a:rPr lang="en-US" i="1" dirty="0"/>
              <a:t>.</a:t>
            </a:r>
          </a:p>
          <a:p>
            <a:endParaRPr lang="en-US" dirty="0"/>
          </a:p>
          <a:p>
            <a:endParaRPr lang="en-US" dirty="0"/>
          </a:p>
        </p:txBody>
      </p:sp>
      <p:sp>
        <p:nvSpPr>
          <p:cNvPr id="4" name="Slide Number Placeholder 3">
            <a:extLst>
              <a:ext uri="{FF2B5EF4-FFF2-40B4-BE49-F238E27FC236}">
                <a16:creationId xmlns:a16="http://schemas.microsoft.com/office/drawing/2014/main" id="{4BF4E1FC-9A05-ECC2-CC35-F2B83FB084E5}"/>
              </a:ext>
            </a:extLst>
          </p:cNvPr>
          <p:cNvSpPr>
            <a:spLocks noGrp="1"/>
          </p:cNvSpPr>
          <p:nvPr>
            <p:ph type="sldNum" sz="quarter" idx="12"/>
          </p:nvPr>
        </p:nvSpPr>
        <p:spPr/>
        <p:txBody>
          <a:bodyPr/>
          <a:lstStyle/>
          <a:p>
            <a:fld id="{7B670C77-F8D5-0D45-BCC6-7287AA83D132}" type="slidenum">
              <a:rPr lang="en-US" smtClean="0"/>
              <a:t>18</a:t>
            </a:fld>
            <a:endParaRPr lang="en-US" dirty="0"/>
          </a:p>
        </p:txBody>
      </p:sp>
    </p:spTree>
    <p:extLst>
      <p:ext uri="{BB962C8B-B14F-4D97-AF65-F5344CB8AC3E}">
        <p14:creationId xmlns:p14="http://schemas.microsoft.com/office/powerpoint/2010/main" val="1567970453"/>
      </p:ext>
    </p:extLst>
  </p:cSld>
  <p:clrMapOvr>
    <a:masterClrMapping/>
  </p:clrMapOvr>
</p:sld>
</file>

<file path=ppt/theme/theme1.xml><?xml version="1.0" encoding="utf-8"?>
<a:theme xmlns:a="http://schemas.openxmlformats.org/drawingml/2006/main" name="UB Unit Presentation Template">
  <a:themeElements>
    <a:clrScheme name="UB Brand Colors">
      <a:dk1>
        <a:srgbClr val="FFFFFF"/>
      </a:dk1>
      <a:lt1>
        <a:srgbClr val="4D4D4D"/>
      </a:lt1>
      <a:dk2>
        <a:srgbClr val="FFFFFF"/>
      </a:dk2>
      <a:lt2>
        <a:srgbClr val="005BBB"/>
      </a:lt2>
      <a:accent1>
        <a:srgbClr val="005BBB"/>
      </a:accent1>
      <a:accent2>
        <a:srgbClr val="2F9FD0"/>
      </a:accent2>
      <a:accent3>
        <a:srgbClr val="E56954"/>
      </a:accent3>
      <a:accent4>
        <a:srgbClr val="002F56"/>
      </a:accent4>
      <a:accent5>
        <a:srgbClr val="E3E3E3"/>
      </a:accent5>
      <a:accent6>
        <a:srgbClr val="006570"/>
      </a:accent6>
      <a:hlink>
        <a:srgbClr val="005BBB"/>
      </a:hlink>
      <a:folHlink>
        <a:srgbClr val="2F9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1121</TotalTime>
  <Words>1224</Words>
  <Application>Microsoft Macintosh PowerPoint</Application>
  <PresentationFormat>Widescreen</PresentationFormat>
  <Paragraphs>134</Paragraphs>
  <Slides>18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Aptos</vt:lpstr>
      <vt:lpstr>Arial</vt:lpstr>
      <vt:lpstr>Georgia</vt:lpstr>
      <vt:lpstr>System Font Regular</vt:lpstr>
      <vt:lpstr>UB Unit Presentation Template</vt:lpstr>
      <vt:lpstr>Presentation Title</vt:lpstr>
      <vt:lpstr>Divider Slide Title</vt:lpstr>
      <vt:lpstr>How to add your unit name to the slide header: </vt:lpstr>
      <vt:lpstr>Title and 1-Column Content</vt:lpstr>
      <vt:lpstr>Title and 2-Column Content</vt:lpstr>
      <vt:lpstr>Title and 1-Column Bulleted List</vt:lpstr>
      <vt:lpstr>Title and 1-Column Bulleted List (no crest)</vt:lpstr>
      <vt:lpstr>Title and 2-Column Bulleted List</vt:lpstr>
      <vt:lpstr>Title, Sub-title and 1-Column Bulleted List</vt:lpstr>
      <vt:lpstr>Title, Sub-title and 2-Column Bulleted List</vt:lpstr>
      <vt:lpstr>Title, Content and Graph</vt:lpstr>
      <vt:lpstr>Title, Content and Photo</vt:lpstr>
      <vt:lpstr>Title, Content and Photos</vt:lpstr>
      <vt:lpstr>Full-width Photo</vt:lpstr>
      <vt:lpstr>Graphic Elements</vt:lpstr>
      <vt:lpstr>Accessibility Tips</vt:lpstr>
      <vt:lpstr>Accessibility Tips (continued)</vt:lpstr>
      <vt:lpstr>Accessibility Tips (continued again)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UB Unit Presentation Template</dc:title>
  <dc:subject/>
  <dc:creator>University at Buffalo</dc:creator>
  <cp:keywords/>
  <dc:description/>
  <cp:lastModifiedBy>Kevin Manne</cp:lastModifiedBy>
  <cp:revision>68</cp:revision>
  <dcterms:created xsi:type="dcterms:W3CDTF">2026-02-26T21:32:20Z</dcterms:created>
  <dcterms:modified xsi:type="dcterms:W3CDTF">2026-08-24T18:56:30Z</dcterms:modified>
  <cp:category/>
</cp:coreProperties>
</file>